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61" autoAdjust="0"/>
  </p:normalViewPr>
  <p:slideViewPr>
    <p:cSldViewPr snapToGrid="0" snapToObjects="1">
      <p:cViewPr varScale="1">
        <p:scale>
          <a:sx n="81" d="100"/>
          <a:sy n="81" d="100"/>
        </p:scale>
        <p:origin x="-18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E6E3-506F-5440-8CF3-E5DD106F6C4D}" type="datetimeFigureOut">
              <a:rPr lang="en-US" smtClean="0"/>
              <a:t>12-04-29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7DBD9-92AF-B94E-8C9C-9F30317B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4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BD9-92AF-B94E-8C9C-9F30317B99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1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12-04-29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12-04-29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12-04-29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12-04-29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12-04-29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12-04-29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12-04-29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12-04-29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12-04-29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12-04-29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12-04-29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12-04-29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12-04-29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12-04-29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12-04-29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12-04-29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12-04-29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www.unicef.ca/en/discover/who-we-are" TargetMode="Externa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7149" y="635082"/>
            <a:ext cx="8228013" cy="1352661"/>
          </a:xfrm>
        </p:spPr>
        <p:txBody>
          <a:bodyPr/>
          <a:lstStyle/>
          <a:p>
            <a:r>
              <a:rPr lang="en-US" sz="9600" dirty="0" smtClean="0"/>
              <a:t>UNICEF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460" y="3654170"/>
            <a:ext cx="8228013" cy="5596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By: Arjun Rasodha 807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577" y="635082"/>
            <a:ext cx="2231896" cy="1738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09977"/>
            <a:ext cx="9144000" cy="214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0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574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FF"/>
                </a:solidFill>
              </a:rPr>
              <a:t>What UNICEF Believes 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142" y="2195286"/>
            <a:ext cx="57875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FFFFFF"/>
                </a:solidFill>
              </a:rPr>
              <a:t>OUR VISION *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Every child. Every Opportunity. No Exceptions. </a:t>
            </a:r>
          </a:p>
          <a:p>
            <a:pPr algn="ctr"/>
            <a:endParaRPr lang="en-US" sz="2000" dirty="0" smtClean="0">
              <a:solidFill>
                <a:srgbClr val="FFFFFF"/>
              </a:solidFill>
            </a:endParaRP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  <a:p>
            <a:pPr algn="ctr"/>
            <a:r>
              <a:rPr lang="en-US" sz="2000" b="1" u="sng" dirty="0" smtClean="0">
                <a:solidFill>
                  <a:srgbClr val="FFFFFF"/>
                </a:solidFill>
              </a:rPr>
              <a:t>OUR MISSION *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To mobilize and empower Canadians to invest in the positive transformation of every child's future.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  <a:p>
            <a:pPr algn="ctr"/>
            <a:endParaRPr lang="en-US" sz="2000" dirty="0" smtClean="0">
              <a:solidFill>
                <a:srgbClr val="FFFFFF"/>
              </a:solidFill>
            </a:endParaRPr>
          </a:p>
          <a:p>
            <a:pPr algn="ctr"/>
            <a:r>
              <a:rPr lang="en-US" sz="2000" b="1" u="sng" dirty="0" smtClean="0">
                <a:solidFill>
                  <a:srgbClr val="FFFFFF"/>
                </a:solidFill>
              </a:rPr>
              <a:t>WE VALUE *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Vision, Resourcefulness, Resolve and Inclusiveness.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208" y="6365824"/>
            <a:ext cx="543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http://www.unicef.ca/en/discover/who-we-</a:t>
            </a:r>
            <a:r>
              <a:rPr lang="en-US" dirty="0" smtClean="0">
                <a:hlinkClick r:id="rId2"/>
              </a:rPr>
              <a:t>are</a:t>
            </a:r>
            <a:r>
              <a:rPr lang="en-US" dirty="0" smtClean="0"/>
              <a:t> *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3137"/>
            <a:ext cx="2315139" cy="7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0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UNICEF?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16637"/>
            <a:ext cx="356005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UNICEF is a global         organization that is a child-focused agency which helps children in tough situations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UNICEF stands up for children's rights in almost every country around the world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UNICEF has their main office located in New York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191" y="2314801"/>
            <a:ext cx="4752675" cy="4543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90" y="6054501"/>
            <a:ext cx="2573186" cy="77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0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was this organization started?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41906"/>
            <a:ext cx="54689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United Nations Children’s Fund (UNICEF) started in 1946 </a:t>
            </a:r>
            <a:r>
              <a:rPr lang="en-US" dirty="0" smtClean="0"/>
              <a:t>after the end of the second world war to help children in devastated countries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In only 60 years of work UNICEF has made a gigantic impact on the </a:t>
            </a:r>
            <a:r>
              <a:rPr lang="en-US" dirty="0" smtClean="0"/>
              <a:t>lives </a:t>
            </a:r>
            <a:r>
              <a:rPr lang="en-US" dirty="0"/>
              <a:t>of many children around the </a:t>
            </a:r>
            <a:r>
              <a:rPr lang="en-US" dirty="0" smtClean="0"/>
              <a:t>world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UNICEF  was started with the idea of giving all children the opportunity to start their lives with the same basic human rights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1964 was a long time ago and a lot of things changed, for example, the worlds population has drastically increased and this results in less food supplies and a more difficult for people in developing countries to live properly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982" y="2241905"/>
            <a:ext cx="3675017" cy="4364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90" y="6291437"/>
            <a:ext cx="1821281" cy="5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5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organization do?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2495283"/>
            <a:ext cx="54522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UNICEF provides child protection to children all around the world</a:t>
            </a:r>
            <a:r>
              <a:rPr lang="en-US" dirty="0"/>
              <a:t> </a:t>
            </a:r>
            <a:r>
              <a:rPr lang="en-US" dirty="0" smtClean="0"/>
              <a:t>by enforcing laws that protect children's rights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Some laws that UNICEF may help to enforce are laws against poor working conditions or laws that help children from being forced to become soldiers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UNICEF also helps children meet their basic needs and strive to reach their full potential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UNICEF provides help to children in 156 countries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UNICEF helps children in developing countries by providing them with health and nutrition, education, child protection, water supply and sanitation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247" y="1805274"/>
            <a:ext cx="3691753" cy="5052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3374"/>
            <a:ext cx="1848751" cy="5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5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825" y="436003"/>
            <a:ext cx="7018774" cy="968454"/>
          </a:xfrm>
        </p:spPr>
        <p:txBody>
          <a:bodyPr/>
          <a:lstStyle/>
          <a:p>
            <a:r>
              <a:rPr lang="en-US" sz="3200" dirty="0" smtClean="0"/>
              <a:t>Why is this help necessary? What is the problem or issue UNICEF is trying to help?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16409" y="2620226"/>
            <a:ext cx="80730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UNICEF helps children that are being mistreated and taken advantage of. If UNICEF was not doing this then these children would grow up and live their whole lives being mistreated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lives of children in developing countries are very poor and UNICEF has noticed this. This is why UNICEF is spending time and money helping these children have better lives.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UNICEF has already made an incredible difference in the lives of many children. 10 Years ago 70,000 children died a day but today with the help of UNICEF that number has been reduced to less than half.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This group is saving lives and changing the future for millions of children around the world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UNICEF is helping children with their rights. These children haven't done anything wrong yet they are continually being mistreated, abused and taken advantage of.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457"/>
            <a:ext cx="1996496" cy="1251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7580"/>
            <a:ext cx="1219757" cy="3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5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805"/>
            <a:ext cx="8229600" cy="1143000"/>
          </a:xfrm>
        </p:spPr>
        <p:txBody>
          <a:bodyPr/>
          <a:lstStyle/>
          <a:p>
            <a:r>
              <a:rPr lang="en-US" sz="3600" dirty="0" smtClean="0"/>
              <a:t>How does UNICEF provide aid? What types of things do they do 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454471"/>
            <a:ext cx="52327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UNICEF is different from most NGOs. UNICEF is considered to be a team made of different governments. UNICEF has a government connection which allows them to take action quickly. UNICEF is allowed to use government vehicles and guard their warehouses with police. Government connections is a great advantage for UNICEF that many other organizations do not have. UNICEF officials can use locals halls, hospitals and schools for their events.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UNICEF is also highly supported by donations and volunteers 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2765306" y="4918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954" y="2280714"/>
            <a:ext cx="4031046" cy="4577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2" y="6285421"/>
            <a:ext cx="1908594" cy="57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3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540"/>
            <a:ext cx="8369272" cy="1439185"/>
          </a:xfrm>
        </p:spPr>
        <p:txBody>
          <a:bodyPr/>
          <a:lstStyle/>
          <a:p>
            <a:r>
              <a:rPr lang="en-US" dirty="0" smtClean="0"/>
              <a:t>What difference has UNICEF made?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77258"/>
            <a:ext cx="48957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10 Years ago 70,000 children died a day, but today, with the help of UNICEF  it has been reduced to less than half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30 Years ago every 1 out 4 children had died before becoming five years old. Now with the help of UNICEF it has become only 1 out of 10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In 1980, ten percent of the children in the world were given their shots to be immunized against six deadly diseases, but with the help of UNICEF it is now 75 percent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706" y="2260905"/>
            <a:ext cx="4119294" cy="4563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81" y="6268708"/>
            <a:ext cx="1852888" cy="55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5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Facts About UNICEF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33841"/>
            <a:ext cx="43820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UNICEF gives vaccines to almost 40 percent of the world’s children population. </a:t>
            </a:r>
            <a:r>
              <a:rPr lang="en-US" dirty="0"/>
              <a:t>T</a:t>
            </a:r>
            <a:r>
              <a:rPr lang="en-US" dirty="0" smtClean="0"/>
              <a:t>hat is about 3 billion shots yearly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This organization is the biggest buyer of mosquito nets. They bought 25 million mosquito nets  in 2006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With UNICEFs support  and school supplies, about 12 million children were able to go back to school in 2006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123" y="3102738"/>
            <a:ext cx="4713877" cy="1976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123" y="5079702"/>
            <a:ext cx="4713877" cy="17782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123" y="1488141"/>
            <a:ext cx="4713877" cy="1697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090" y="6246157"/>
            <a:ext cx="1704318" cy="5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8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269</TotalTime>
  <Words>740</Words>
  <Application>Microsoft Macintosh PowerPoint</Application>
  <PresentationFormat>On-screen Show (4:3)</PresentationFormat>
  <Paragraphs>52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Genesis</vt:lpstr>
      <vt:lpstr>UNICEF</vt:lpstr>
      <vt:lpstr>PowerPoint Presentation</vt:lpstr>
      <vt:lpstr>Who is UNICEF? </vt:lpstr>
      <vt:lpstr>When was this organization started?</vt:lpstr>
      <vt:lpstr>What does the organization do? </vt:lpstr>
      <vt:lpstr>Why is this help necessary? What is the problem or issue UNICEF is trying to help? </vt:lpstr>
      <vt:lpstr>How does UNICEF provide aid? What types of things do they do ?</vt:lpstr>
      <vt:lpstr>What difference has UNICEF made? </vt:lpstr>
      <vt:lpstr> Facts About UNICEF</vt:lpstr>
    </vt:vector>
  </TitlesOfParts>
  <Company>Lougheed Middle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UNICEF</dc:title>
  <dc:creator>Arjun Singh</dc:creator>
  <cp:lastModifiedBy>Arjun Singh</cp:lastModifiedBy>
  <cp:revision>32</cp:revision>
  <dcterms:created xsi:type="dcterms:W3CDTF">2012-04-29T15:42:07Z</dcterms:created>
  <dcterms:modified xsi:type="dcterms:W3CDTF">2012-04-30T01:28:33Z</dcterms:modified>
</cp:coreProperties>
</file>