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D5C8-7021-4A97-A259-0703ECA756DB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209D-CFA9-4524-B080-E590A6E34C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Compost Magic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Lowe’s 2011-2012 Amazing boys and girls present: </a:t>
            </a:r>
          </a:p>
          <a:p>
            <a:r>
              <a:rPr lang="en-US" dirty="0" smtClean="0"/>
              <a:t>RED WORM WIGGLERS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Busy, busy, little worms. </a:t>
            </a:r>
            <a:endParaRPr lang="en-US" dirty="0"/>
          </a:p>
        </p:txBody>
      </p:sp>
      <p:pic>
        <p:nvPicPr>
          <p:cNvPr id="5" name="Picture Placeholder 4" descr="IMG_11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Crushing egg shells to feed the worms. </a:t>
            </a:r>
            <a:endParaRPr lang="en-US" dirty="0"/>
          </a:p>
        </p:txBody>
      </p:sp>
      <p:pic>
        <p:nvPicPr>
          <p:cNvPr id="5" name="Picture Placeholder 4" descr="IMG_11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That’s one good </a:t>
            </a:r>
            <a:r>
              <a:rPr lang="en-US" dirty="0" err="1" smtClean="0"/>
              <a:t>lookin</a:t>
            </a:r>
            <a:r>
              <a:rPr lang="en-US" dirty="0" smtClean="0"/>
              <a:t> compost pile! And it smells good too!</a:t>
            </a:r>
            <a:endParaRPr lang="en-US" dirty="0"/>
          </a:p>
        </p:txBody>
      </p:sp>
      <p:pic>
        <p:nvPicPr>
          <p:cNvPr id="5" name="Picture Placeholder 4" descr="IMG_11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worms love strawberries too. </a:t>
            </a:r>
            <a:endParaRPr lang="en-US" dirty="0"/>
          </a:p>
        </p:txBody>
      </p:sp>
      <p:pic>
        <p:nvPicPr>
          <p:cNvPr id="5" name="Picture Placeholder 4" descr="IMG_119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90599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Kindergarten Had Some Worm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114800"/>
          </a:xfrm>
        </p:spPr>
        <p:txBody>
          <a:bodyPr>
            <a:normAutofit fontScale="92500" lnSpcReduction="20000"/>
          </a:bodyPr>
          <a:lstStyle/>
          <a:p>
            <a:r>
              <a:rPr lang="en-GB" sz="2000" i="1" dirty="0"/>
              <a:t>To the tune of "Old McDonald's Farm </a:t>
            </a:r>
            <a:r>
              <a:rPr lang="en-GB" sz="2000" i="1" dirty="0" smtClean="0"/>
              <a:t>“</a:t>
            </a:r>
            <a:endParaRPr lang="en-US" sz="2000" dirty="0"/>
          </a:p>
          <a:p>
            <a:r>
              <a:rPr lang="en-GB" sz="2000" dirty="0"/>
              <a:t> </a:t>
            </a:r>
            <a:endParaRPr lang="en-US" sz="2000" dirty="0"/>
          </a:p>
          <a:p>
            <a:r>
              <a:rPr lang="en-GB" sz="2000" dirty="0"/>
              <a:t>Kindergarten had some worms</a:t>
            </a:r>
            <a:r>
              <a:rPr lang="en-GB" sz="2000" dirty="0" smtClean="0"/>
              <a:t>,   in </a:t>
            </a:r>
            <a:r>
              <a:rPr lang="en-GB" sz="2000" dirty="0"/>
              <a:t>a compost bin. </a:t>
            </a:r>
            <a:r>
              <a:rPr lang="en-GB" sz="2000" dirty="0" smtClean="0"/>
              <a:t> </a:t>
            </a:r>
            <a:r>
              <a:rPr lang="en-GB" sz="2000" dirty="0"/>
              <a:t> </a:t>
            </a:r>
            <a:endParaRPr lang="en-US" sz="2000" dirty="0"/>
          </a:p>
          <a:p>
            <a:r>
              <a:rPr lang="en-GB" sz="2000" dirty="0"/>
              <a:t>And all these worms made healthy </a:t>
            </a:r>
            <a:r>
              <a:rPr lang="en-GB" sz="2000" dirty="0" smtClean="0"/>
              <a:t>soil,  in </a:t>
            </a:r>
            <a:r>
              <a:rPr lang="en-GB" sz="2000" dirty="0"/>
              <a:t>a compost bin. </a:t>
            </a:r>
            <a:endParaRPr lang="en-US" sz="2000" dirty="0"/>
          </a:p>
          <a:p>
            <a:r>
              <a:rPr lang="en-GB" sz="2000" dirty="0"/>
              <a:t> </a:t>
            </a:r>
            <a:endParaRPr lang="en-US" sz="2000" dirty="0"/>
          </a:p>
          <a:p>
            <a:r>
              <a:rPr lang="en-GB" sz="2000" dirty="0"/>
              <a:t>With a squiggle, squiggle here and a squiggle, squiggle there,</a:t>
            </a:r>
            <a:endParaRPr lang="en-US" sz="2000" dirty="0"/>
          </a:p>
          <a:p>
            <a:r>
              <a:rPr lang="en-GB" sz="2000" dirty="0"/>
              <a:t>Here a squiggle, there a squiggle everywhere a squiggle, squiggle.</a:t>
            </a:r>
            <a:endParaRPr lang="en-US" sz="2000" dirty="0"/>
          </a:p>
          <a:p>
            <a:r>
              <a:rPr lang="en-GB" sz="2000" dirty="0"/>
              <a:t> </a:t>
            </a:r>
            <a:endParaRPr lang="en-US" sz="2000" dirty="0"/>
          </a:p>
          <a:p>
            <a:r>
              <a:rPr lang="en-GB" sz="2000" dirty="0"/>
              <a:t>Kindergarten loved their worms</a:t>
            </a:r>
            <a:r>
              <a:rPr lang="en-US" sz="2000" dirty="0"/>
              <a:t> </a:t>
            </a:r>
          </a:p>
          <a:p>
            <a:r>
              <a:rPr lang="en-GB" sz="2000" dirty="0"/>
              <a:t>In their compost bin. 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Author Unknown</a:t>
            </a:r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sure did learn a lot about Red worms, and how important and easy it is to compost. </a:t>
            </a:r>
            <a:br>
              <a:rPr lang="en-US" dirty="0" smtClean="0"/>
            </a:br>
            <a:r>
              <a:rPr lang="en-US" dirty="0" smtClean="0"/>
              <a:t>REDUCE, REUSE, RECYCLE AND COMPOST!!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Arrival</a:t>
            </a:r>
            <a:endParaRPr lang="en-US" dirty="0"/>
          </a:p>
        </p:txBody>
      </p:sp>
      <p:pic>
        <p:nvPicPr>
          <p:cNvPr id="4" name="Content Placeholder 3" descr="IMG_1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add the bedding.</a:t>
            </a:r>
            <a:endParaRPr lang="en-US" dirty="0"/>
          </a:p>
        </p:txBody>
      </p:sp>
      <p:pic>
        <p:nvPicPr>
          <p:cNvPr id="5" name="Picture Placeholder 4" descr="IMG_10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Even worms need a warm place to snuggle.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4191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made sure the paper was in small pieces. After all…worms have no teeth!</a:t>
            </a:r>
            <a:endParaRPr lang="en-US" dirty="0"/>
          </a:p>
        </p:txBody>
      </p:sp>
      <p:pic>
        <p:nvPicPr>
          <p:cNvPr id="7" name="Picture Placeholder 6" descr="IMG_10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 came the fruit. Red worms LOVE the fruit from our breakfast program just as much as we do!</a:t>
            </a:r>
            <a:endParaRPr lang="en-US" dirty="0"/>
          </a:p>
        </p:txBody>
      </p:sp>
      <p:pic>
        <p:nvPicPr>
          <p:cNvPr id="5" name="Picture Placeholder 4" descr="IMG_10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the layers were in, we sprayed it with some water to make it nice and juicy for the worms. </a:t>
            </a:r>
            <a:endParaRPr lang="en-US" dirty="0"/>
          </a:p>
        </p:txBody>
      </p:sp>
      <p:pic>
        <p:nvPicPr>
          <p:cNvPr id="5" name="Picture Placeholder 4" descr="IMG_10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guess what’s inside???? </a:t>
            </a:r>
            <a:endParaRPr lang="en-US" dirty="0"/>
          </a:p>
        </p:txBody>
      </p:sp>
      <p:pic>
        <p:nvPicPr>
          <p:cNvPr id="5" name="Picture Placeholder 4" descr="IMG_11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an exciting day when the worms arrived. </a:t>
            </a:r>
            <a:endParaRPr lang="en-US" dirty="0"/>
          </a:p>
        </p:txBody>
      </p:sp>
      <p:pic>
        <p:nvPicPr>
          <p:cNvPr id="5" name="Picture Placeholder 4" descr="IMG_11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organic soil that they travel in was the perfect addition to our class compost bin. </a:t>
            </a:r>
            <a:endParaRPr lang="en-US" dirty="0"/>
          </a:p>
        </p:txBody>
      </p:sp>
      <p:pic>
        <p:nvPicPr>
          <p:cNvPr id="5" name="Picture Placeholder 4" descr="IMG_11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191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Compost Magic</vt:lpstr>
      <vt:lpstr>Preparing For Arrival</vt:lpstr>
      <vt:lpstr>First add the bedding.</vt:lpstr>
      <vt:lpstr>We made sure the paper was in small pieces. After all…worms have no teeth!</vt:lpstr>
      <vt:lpstr>Then came the fruit. Red worms LOVE the fruit from our breakfast program just as much as we do!</vt:lpstr>
      <vt:lpstr>Once the layers were in, we sprayed it with some water to make it nice and juicy for the worms. </vt:lpstr>
      <vt:lpstr>Can you guess what’s inside???? </vt:lpstr>
      <vt:lpstr>It was an exciting day when the worms arrived. </vt:lpstr>
      <vt:lpstr>The organic soil that they travel in was the perfect addition to our class compost bin. </vt:lpstr>
      <vt:lpstr>Busy, busy, little worms. </vt:lpstr>
      <vt:lpstr>Crushing egg shells to feed the worms. </vt:lpstr>
      <vt:lpstr>That’s one good lookin compost pile! And it smells good too!</vt:lpstr>
      <vt:lpstr>Baby worms love strawberries too. </vt:lpstr>
      <vt:lpstr>Kindergarten Had Some Worm</vt:lpstr>
      <vt:lpstr>We sure did learn a lot about Red worms, and how important and easy it is to compost.  REDUCE, REUSE, RECYCLE AND COMPOST!!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Compost Magic</dc:title>
  <dc:creator>tinika.lowe</dc:creator>
  <cp:lastModifiedBy>tinika.lowe</cp:lastModifiedBy>
  <cp:revision>8</cp:revision>
  <dcterms:created xsi:type="dcterms:W3CDTF">2012-06-14T18:30:51Z</dcterms:created>
  <dcterms:modified xsi:type="dcterms:W3CDTF">2012-06-14T19:11:02Z</dcterms:modified>
</cp:coreProperties>
</file>