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9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C8764-77EB-40D2-B8A0-C89273B1FEDB}" type="datetimeFigureOut">
              <a:rPr lang="en-CA" smtClean="0"/>
              <a:t>10/01/2012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08748-2AEE-457F-8818-03D5031962E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08748-2AEE-457F-8818-03D5031962E0}" type="slidenum">
              <a:rPr lang="en-CA" smtClean="0"/>
              <a:t>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20B1FD-004E-4340-8AFB-E66100A36AF3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43FDCE-DBD8-423D-802B-678E6B3F013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Healthy Girls Day Workshop</a:t>
            </a:r>
            <a:br>
              <a:rPr lang="en-CA" dirty="0" smtClean="0"/>
            </a:br>
            <a:r>
              <a:rPr lang="en-CA" dirty="0" smtClean="0"/>
              <a:t>at</a:t>
            </a:r>
            <a:br>
              <a:rPr lang="en-CA" dirty="0" smtClean="0"/>
            </a:br>
            <a:r>
              <a:rPr lang="en-CA" dirty="0" smtClean="0"/>
              <a:t>Terrace Bay Public School</a:t>
            </a:r>
            <a:endParaRPr lang="en-CA" dirty="0"/>
          </a:p>
        </p:txBody>
      </p:sp>
      <p:pic>
        <p:nvPicPr>
          <p:cNvPr id="1026" name="Picture 2" descr="I:\Staff\Photos 2011-2012\Healthy Girls Workshop\Session 1\DSC04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680520" cy="299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Make-Up With Maria!</a:t>
            </a:r>
            <a:endParaRPr lang="en-CA" dirty="0"/>
          </a:p>
        </p:txBody>
      </p:sp>
      <p:pic>
        <p:nvPicPr>
          <p:cNvPr id="2050" name="Picture 2" descr="I:\Staff\Photos 2011-2012\Healthy Girls Workshop\Session 1\DSC04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784310" cy="2088232"/>
          </a:xfrm>
          <a:prstGeom prst="rect">
            <a:avLst/>
          </a:prstGeom>
          <a:noFill/>
          <a:ln w="22225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2051" name="Picture 3" descr="I:\Staff\Photos 2011-2012\Healthy Girls Workshop\Session 1\DSC04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1745939" cy="2327919"/>
          </a:xfrm>
          <a:prstGeom prst="rect">
            <a:avLst/>
          </a:prstGeom>
          <a:noFill/>
          <a:ln w="22225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2052" name="Picture 4" descr="I:\Staff\Photos 2011-2012\Healthy Girls Workshop\Session 1\DSC04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1854206" cy="2448272"/>
          </a:xfrm>
          <a:prstGeom prst="rect">
            <a:avLst/>
          </a:prstGeom>
          <a:noFill/>
          <a:ln w="22225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2053" name="Picture 5" descr="I:\Staff\Photos 2011-2012\Healthy Girls Workshop\Session 1\DSC04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780928"/>
            <a:ext cx="1853951" cy="2471935"/>
          </a:xfrm>
          <a:prstGeom prst="rect">
            <a:avLst/>
          </a:prstGeom>
          <a:noFill/>
          <a:ln w="2222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8024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7030A0"/>
                </a:solidFill>
              </a:rPr>
              <a:t>Before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7030A0"/>
                </a:solidFill>
              </a:rPr>
              <a:t>After</a:t>
            </a:r>
            <a:endParaRPr lang="en-CA" dirty="0">
              <a:solidFill>
                <a:srgbClr val="7030A0"/>
              </a:solidFill>
            </a:endParaRPr>
          </a:p>
        </p:txBody>
      </p:sp>
      <p:pic>
        <p:nvPicPr>
          <p:cNvPr id="2057" name="Picture 9" descr="http://t0.gstatic.com/images?q=tbn:ANd9GcRJLDUny4xLYcKLAdXCySORUxSgaV6gmSXulGhMJeGRgyzjKmz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21088"/>
            <a:ext cx="1547887" cy="145350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9" name="Picture 11" descr="http://t1.gstatic.com/images?q=tbn:ANd9GcSAKSld8srMaJxNuOlOcBCTxrZuuqaVVACbTzvGDsewTWApvVYV1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61762">
            <a:off x="6017290" y="1489914"/>
            <a:ext cx="1020698" cy="102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Healthy Living and Eating </a:t>
            </a:r>
            <a:endParaRPr lang="en-CA" dirty="0"/>
          </a:p>
        </p:txBody>
      </p:sp>
      <p:pic>
        <p:nvPicPr>
          <p:cNvPr id="3074" name="Picture 2" descr="I:\Staff\Photos 2011-2012\Healthy Girls Workshop\Session 2\DSC04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592288" cy="1944216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3075" name="Picture 3" descr="I:\Staff\Photos 2011-2012\Healthy Girls Workshop\Session 2\DSC04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887870" cy="216590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3076" name="Picture 4" descr="I:\Staff\Photos 2011-2012\Healthy Girls Workshop\Session 2\DSC04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00808"/>
            <a:ext cx="2808312" cy="2106233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3077" name="Picture 5" descr="I:\Staff\Photos 2011-2012\Healthy Girls Workshop\Session 2\DSC04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05064"/>
            <a:ext cx="2592288" cy="1944216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3079" name="Picture 7" descr="I:\Staff\Photos 2011-2012\Healthy Girls Workshop\Session 2\DSC04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933056"/>
            <a:ext cx="2527829" cy="189587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3080" name="Picture 8" descr="I:\Staff\Photos 2011-2012\Healthy Girls Workshop\Session 2\DSC042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00808"/>
            <a:ext cx="2496277" cy="1872208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1MSDCF\DSC0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4248472" cy="2389767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E:\DCIM\101MSDCF\DSC0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780928"/>
            <a:ext cx="1932233" cy="3435080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E:\DCIM\101MSDCF\DSC0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648"/>
            <a:ext cx="4249933" cy="2390588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1029" name="Picture 5" descr="E:\DCIM\101MSDCF\DSC00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780928"/>
            <a:ext cx="1966718" cy="3496388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1030" name="Picture 6" descr="E:\DCIM\101MSDCF\DSC00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4224469" cy="237626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83768" y="2924944"/>
            <a:ext cx="403244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accent1"/>
                </a:solidFill>
              </a:rPr>
              <a:t>Cooking &amp; Eating</a:t>
            </a:r>
            <a:endParaRPr lang="en-CA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Aerobics and Yoga With Vicky!</a:t>
            </a:r>
            <a:endParaRPr lang="en-CA" dirty="0"/>
          </a:p>
        </p:txBody>
      </p:sp>
      <p:pic>
        <p:nvPicPr>
          <p:cNvPr id="4099" name="Picture 3" descr="E:\DCIM\101MSDCF\DSC0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3608401" cy="2029726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4100" name="Picture 4" descr="E:\DCIM\101MSDCF\DSC0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9287" y="1923583"/>
            <a:ext cx="2664297" cy="1498667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4101" name="Picture 5" descr="E:\DCIM\101MSDCF\DSC0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28800"/>
            <a:ext cx="1887059" cy="1345900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4102" name="Picture 6" descr="E:\DCIM\101MSDCF\DSC0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221088"/>
            <a:ext cx="3072340" cy="172819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4103" name="Picture 7" descr="E:\DCIM\101MSDCF\DSC00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06358" y="3986930"/>
            <a:ext cx="2736305" cy="1332413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4104" name="Picture 8" descr="E:\DCIM\101MSDCF\DSC000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484784"/>
            <a:ext cx="1296144" cy="2493201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4105" name="Picture 9" descr="E:\DCIM\101MSDCF\DSC000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916832"/>
            <a:ext cx="3368374" cy="1894711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4107" name="AutoShape 11" descr="data:image/jpeg;base64,/9j/4AAQSkZJRgABAQAAAQABAAD/2wBDAAkGBwgHBgkIBwgKCgkLDRYPDQwMDRsUFRAWIB0iIiAdHx8kKDQsJCYxJx8fLT0tMTU3Ojo6Iys/RD84QzQ5Ojf/2wBDAQoKCg0MDRoPDxo3JR8lNzc3Nzc3Nzc3Nzc3Nzc3Nzc3Nzc3Nzc3Nzc3Nzc3Nzc3Nzc3Nzc3Nzc3Nzc3Nzc3Nzf/wAARCACYAKsDASIAAhEBAxEB/8QAHAAAAQUBAQEAAAAAAAAAAAAAAAIDBAUGAQcI/8QAPBAAAQMDAwIEBAMHAwMFAAAAAQIDBAAFEQYhMRJBEyJRYRQycYEHQpEVIzNigqGxUnLBFiTRJUNkkuH/xAAaAQADAQEBAQAAAAAAAAAAAAAAAgQDAQUG/8QAKhEAAgIBBAIBBAAHAAAAAAAAAAECAxEEEiExE0FxBRQiUSNhgZGhsdH/2gAMAwEAAhEDEQA/APcKO1FFABRRRQAUUUUAFFFFAEW5zo1tgPzprgbjx0FxxZ7AV5RcNaagvq/Eguqs1uUMtpCEqkrHqonITn0AP1q+/GR5TtstFrBPhzZ4Lw7LQ2lS+k/1BP6ViLhMZt8Rch35UD5Ryo9gPcmpNTdKLUIdsv0enhYnOzpCX3ZUJfx7mpLoy+Cel52aSkH/AGq8pHtiqttmHqCS5Iu14N4nKJ6Vl/p8IdghIPl47VSqEu9XRttTCpc5z+DGRuGk/wCAPUmpN703d7QhEibAMUhQ8OUyoLShfYEjj788VutJNQ2ztxJ+iqUaVLKivj/vo9V/C69TW50nTlzkrkhtoPwH3VZWpoHCkKPfpOMH0NX2oPxD09YbgqBLffdkNYL6YrJd8BJ7rI2H059q8ksGoUMSbJqB9QQYUrwphA+VKwULz7eYKp7VV4s8zUEy7afiOtw1tqbkP5V/6g+rHT4aD6eoxnJ+tLCctnPaPPtqj5cLpnv7DqHmkOtKC21gKQocEEZBpyqPREKVb9I2iHPSUymYjaHUk5IUBxV5WxMFFFFABRRRQAUUUUAFHaijtQAUh1xLSCtZwkd6XVNdXit7wgT0p59zTwhueAHHbqrJDTYA9VGkC7OjlCD/AGqBijFWKmH6FyXDNzZWcLBQfUnIqJqPU9q05BTLucoIQ4eltCQVrcPolI3P/FQsV51rq2XFGrIt7VGdmWxqL4WGwVmMvJJV0ckHbcf8Cp7qtkXKI8MSkk+Cx/Ei5x7xG0je7e4pyDIkrSgkYOVII39Dsf0rzrU80vXH4dKStMQDyj87qvlH2BH61YMyC7ardZReIBtNtmGSygJw8lWVnpUSrjK1dqhPRixrKA5MBEF65MOl/GU4BTsT23xUEJwd6k+0n/c9KpSqpfyeo6F021py2o8ctquksdUl3uTz0J9k5x+pq8uMaLcYb9ul9C2n2ilxsq36Ttn1H1qtRbbsxIK3b0mZGDofKH4wDjQByQlSCMjGRgp789qTJg3mQVyLVeI8VDy/Ew7bipZHZJKljAwPQVHJuU9zfIq6xg8k02lUC93S1yPOEqWlQV+Zbaykn7jFbnRjdjtVhj631dOSp1xahCZKfIwASAEIHzLOCc9s9sZONS+3O/EG7uxEKLaH3+pf5TsE5z6FQJHtWjs91jRNMxrHf9HG6iEVmO8l1tSVEknO+CnnHerMwVrbfLSM7FOVS288s32nPxFh3y7s2/8AZs6CJAUYz0pKUpdI3KcAkgkZIz6GtvXz5o2LMf1Jp62ElElqSqa6lCur4dlPVhOfTcJr6BHFawk5LLJrYKDwhVFR3HykqTgg48pI5NLbdScIKgV43p8GWR2iiig6FFFFABR2oo7UAHas06vrdWv/AFEmtIflP0rMnmqdN2zjH22epOTt75ppxPSdgcHjNdbdLYwnbJyTSVnrUTxvsKoWc8inK59t+2KBvxXlurG3JGvpaBKlR3mojDsZxlwpLfOTjOCM4yCKJy2mtNUrpqEO2aP8SH7TDsTwlw4r8+WCxEStlKllahzkjYDnNYC3z4s0N2ItrfjfDFBlHIS6UgA9Pr9a0kGyQNdTRI1G9JNxtyUtOxWlhLTqNylwDGQFZ335BHpV7qHR650q2O2eRGgJgMraS0qN1JwojgAjHH96h1FErllLldGtVjom4yXyNaRny5rJiqcCrxa0eGS4SEy2D8hJ39MZ3wQdsEilat1At1x6x2pS0SAnpmSU5Hw6VDPSk91kHkcA59KqXrJeNM3W2Xx25NSmg+iLIabjlseG6oJzyc4V0n7fanhpNN+1HqJ9+63CK2iclvw4a0ozhps5JIJ7j9Kh+1sc9r7wbeatc+slLAtr37Xtdg0+hiMuX4i1OutFaQlCCcqwc77DJ7mtE7oLVRUUvXu1RknbraYWpX6E1dad0lbNPyvjIRlOTC2Wy/IfU4vBIyOwGcDgVTa2vsp+4f8AT9seW0Q2Fz5KFeZCTwhJ7KVvk9h71XHRRjFOzlnFfbdZsq4z0ifpeTpHRsxy3tXhqVepSgHpElzzqV2RkDCRvskn9a2Ds6Q5y4U+ydq8QnwokX9mQ0oZiQnJjfxDqsJCUA58yvfHJr2g+Y5x8xyKrqhFcYM9Zp3p7Nknl4JLLoKwkJO/5ic0F9SCFtrUFg/LUUH0orXxrJIaGHI+JZC8YPCh70/UGzpIikkbFRxU6oZpKTSHCiiilAKO1FFAB2rNyUFEhxOOFH/NaJakpSSogADcms9Id8Z9bgGyjsPaqNPnLOMhNzoj0t2IzKYXJa/iNJcBUn6jO1VWortJYlQrPaC2LrPKihbqSpDDad1uKA9BsPU4rziXZxbtRT4DhLE1D6pcCajZxSFEnIPfByCDzUa4s6i1DOktraF2lKgGNIEcJZSwOpK0HJwCSpOSO4z2pp2TcWl2Uy0so1q7uL/3+i1uV7t8pyPDtV1v1yujkgsK6ZxjrQoZPUlvAQRkdx9TVbpS0agusKVKtzEZUlEhxEiVcHFBx9Q/KAM4IGOTjatPpVtvRceFGvNgERDr46rimQHkIdUkDKiRlGcY22q40M/8GudY7gjwbq1IdluIz5X0OLJDiPVO4SfQj3qanPk2SOQtlV/EreGZzTsLUjWq7fMkWJyKlCFsynfFSpBaIzsc/wCoA4r01aghKlqPlSCSfYV25TuoIjxmnfGLicqLZCEJBySVccAjA9aiXhSRapviOIbSphY6lHAGUkCrYcRZlbbK2bnLtnmN2hzrxp6RqqdcZhOPjIsBDnSy2hKspynfJ6RUlyEoagd1fan31n9qhl5tGS24z5Wzx6Ek/wDitdpOJGj6Ht4u3SEpiBp5CtwOUlOO57VXaiu37I0sGo1vWqMl1tGXThxfUsZIQnPvtkV87DU2K3E3zu4+P0NhYNqUKGfKrb2rMXzQ1gvkxcyZGcTJWAFuMOqbKseo4J98U9YNRyGn2Le+GHo0hoO22UlwgSG8ZKBkHC0jseRv2OLZUpMaPImXF1DDQWpZU4sBLSOwJ44/zX0ELFYstcGTzFnm2udHR7Hp8K08ZAW+8iM5Hcc8QPdZwMFXyqz3G29QLNJtunJ8+13aU7ZJUVbbTT0OU8/4hIz5kKBQU4xv0itPd56780zcJLybXpiG+iQZD6MOzFoUCnoB4STweT2FQ9VNXrWNidWnS/Q11eNFU5L8KQCEkJUUY9D8pNR2S3zxWuP5Gybx+b+Mmt0/dX5Tsu3XJKEXKCU+MWwQh1ChlDiM74I7diCKu221OLCEjcnFeL6evs6zXxmXPgXR9UO3CJIS+MSVqUsrC+lR3QD5Rk8fpWlT+IN9hXGHKXa4TUF15DJjKWpchXUrHlI26u+MGqo3NV89iqiySc4rg9mZbDTSEJ+UDApdJQcgHBGfWlVL2IFFFFABTb7yGUdTigB/mkypCI7fUo79h61RvOuSXMqO54HYVrXW58vo42OTJi5KukZS2OB6/Wowp1yOpDZUogkelIbQpeekZwM1ZDalwKZ7V2mm9QxWlNu/DXCMSqNKAz0E8gjuk9xVVoawXq13WfMu4iIEhhtsiO4Vdakk+bGBgYNbUgg4P96K5sTe4dWTUdmeBibEYnRXYstpLrDqSlbahsoGsS7BlsuMWd2YEXiGFOWW5vjaS2OWXCOTjZQ7gBXINb2q+82qPd4fw0nqSUqDjTraulbKxwtJ7Ef424pL6d647QRlj4OO3mHFt4kTimG824lEhp5WC2T6euTxjmqRoSbzcI1wubCkxUK6rba1jC3XOzzw7Acgdu+/FlqCTdWYDLLdqTNuDb7aWXzhDS858yid045IH2qRpCyOW9Umbcpap11lY8eQchKRuQhCSdkjP35NSp2zWH0N+KKS2qW9MmQZGCm1yFNhKRgFxQCir9FADPvSbuDK1BYICQVAyFy3R2CGk7Z+q1IqqevEGx/iDqBm5zUR25nhPILpwkLGUnf3AFWmmbjDvWrLjIhvtSGYMNpptxs9Qy4pSlYP9Cf0rxa9LN/U9zX4rn/Azl+BHucFuxTVImBxWnpbweDqVEKtkjJPWlQ3ShR+wyexNJvDFsTPa+PmT9TT2wlUe2NlBSk9lLSgBIHfqVt6CtstCVoUhxKVpUMEKGQR6VFttpt9qbcbtsKPFQ4rqWllATk1709LmWVLC/QkbMLDRVQLC/NmN3PUq235DeDGht7sRB7D86v5j9q0W55Jz60CujJIA5ztVMK41xxERtt5Z5hrVu6p1mZSbPcJjCIqWYnwbBcCyd1FRHG+2DWo0Doeam4NX/UyEJktD/soI8wik8qUeCs/2/x6NEjpYZCAN+SfU08AMVFKWWUfcWeLxZ/EBQTjniu03IKQ35wSPQUhidLiQsJ3JIyMUomoCVLQo48oAxk8pFSmyQgfvQfeutHEylmvl98q/KNkj2proV0hWNuRUmXBcaWS2nqRnIx2pKJCAOhYKcVapLatorHEK8Vg59N6I7fht5Vse9Kb6CSpGN+cUOpCkEFZSPbvWTfoUivuBa9iMDuKbqUmO0fzE/Q1HdCUuEI4H963hJdI6JrhrtVd8v0GypaEtTqn3shiOw2XHHSOcJHYdydhTSkorLOlvd9o8Y//ACG/+a7HeQyepxSUII3Uo4A+9Zy+Xi4TYjLdrajRnvGQUmU4FqHP/tpOf1IqA3YUyHkyb3Leub6SCEvbMtkbjpbHl+5yfevI1H1TT0Raby2aKDZlvxNhre1Oq72+NIlxXWUMrXGaKx1pz6cjB59qa/DuWdPT7jJvESXChTG2gHnYy+nrSTurAPSMK5O1emv3yHb4pdurzceMnYur2SM9j/akxJtkuaPEgXKM4k75beSR/epV9VulBeOGUbub8fifQ5AulvuSAu3zY8lJ4LTgVn9Kl/Xb61Q3Ox6VkK8W4/B+IBs6HENuJ/qThX96qoMe6W4OuWG7/Gwg4otxripSx08gIdHmA3xk9XFWV/Vq8Lyrbkwdb9GzFLSooWlQGek5qq01dTe7LFuKo/w5fST4fX1YwSMg4GQcZHsRVpXqpqSyZmiYdQ82FoOQfTtTlZxlxxlXU0pQxz/+1NbunUgpeRz3Sf8Aio50tPgZSLIvI6gkKBJpyq1jHjI4xnmrHPOeKyawCeRBaSVlZ3JGCKWAEjAGwpKHErz0ng4NLrjOhTMhDIQVOoSce1PVwgEYIyKFwBWNNhawhKQEk52pT7QbX0HJSRyanNspbUSgc1x1kO9OTjFPv5F28FULcpzJacHPCu1MPRnmd1pOPUcVfIbS2MJGK6rpxhWMHsa0V8kwwZrkVQ6viuGA1cY6St+2OiSlCeVowQ4kfVJOPcCtHKQlp9xA2AVtTJHrjFUTira3F9M4uGVDRQ62l1vpUlYC0qA5B71nbKdW3uD8R8bZ4iS440rpjOLWlSFqQdivHKc81PtKRbZsmxq2Sx++h5/Mwo8D/YolOOw6fWpllWqNe58JZ/dyQJbG/fZDgx7EJV/X7V8poNLVDWS098cv1k3lJ7co5btLx2ZaZ1yku3OandtyTjoa/wBiAMJ+u596nT7DZ7kQqfbIchQ3BcYST+uKsaK+shVCEdsVwY5ZitXab03bNM3OazZIKXm2CGsMjPiKwlOMfzEUXlblk0e3DijqlKZahR05+Z1WED/OftVlrApku2i1nzfEzA64M7htkdZP06ggfeoyGVXXWEdKhmLaWy8v0VIWClI+yeo/1CvE19a1GrqoXS5Y8XiLZpLZCbt1uiwmf4cdpLSfokYqVXBXa95dGZMjthLe/J5pLsdKjlPlNRkuKQfKSB/apTLq1jCk/cVhJSi85OA4FCORjzYHHenWVOpb6VrJHpniu9qbcLgH7sD65rPOeDg+ypSVgoBPrVjjPc1Gg4SwkLUCs7n71KzWMux0FFFHalGCiiigAqHIcSvdKj1JPHrUyoNwWltPyjOM5rsVl4OMgSiklRKcqUc1FUMc81KW4VNBxCsHuPWoqyVKKick96uqzjDFM/q6M+mKzdoLZXLtyi4UJTlTrJ/iIHuQMj3SKiXGU2liDe4riVtR1pcU4kjCo6xhe/oAQr+kVqjwRjmsgzEbtk+TYXmwbdLQtyGkjy9J/iM/YkkD0UR2ryPqtDhKOqr7j38GkH6Zr8jsQR6iiqfSsh120pjyV9cmGtUZ5RO6ig4So+6k9KvvVq+63HYceeUEttpKllRwAkDJJr2ITUoqS6Ex6MvNlMnUFxnvqSI9ripZ6v8AStX7xwf/AF8MVbaaguQraVyU4mS3DJk57LVjy/RI6U/01QWRg3BuE06leZjirpLSvkJUrrbQd9tykfRBFbQ85rztDDyW2ah+3hfCGl1g6K7SRSq9UQfjNIUnqO59KkKUlpOSQB6VCacLZOOCKcSxIkqBCVH3PAqeUecyfAYJKFBaAocnt6U5HYdWhSlBOxON/moENUZrJVkk7+gp+GvBKOx71jJ94BLkjqBT8wKamtMAtpKs5xvvTqm0qGFDNK+lZuWTqQUUUdqUYKKKKAOE1RTni9IUQcpTsKt5rnhRXFd8YH3qg71Tp45e44wO/NcNdpiY8qPHcebYdkLSnKWWgOpZ9BnA+5NVdCjtQLzbUXSIGusNyG1B2O905LTo+VWNs+hGdwSO9ZkzdUzsqm2q6wkBZ6WbcuNnp/mcWvO/8oFPKamyultVg1S5jsLqhOfrh8VLbcmmtraHUfeSRpgyDfb2X1RUKIY647MhLiw4EkFxQHyhQ6QM74TwKk61UP2EthUhhlElxDLhdWEhaCodSQeMkAgZIG/NSdIaaWxeZk1dkFnjOR22/C8VtS3VhSiVK6CRweScmrTWVgeuUe2/ARYr4iTA+7GfV0peT0LTjOD3UDuO1YxnGNOyK/oDWWQdNWOeBKmzWUNOynMoT1pV0MpGEJyNvVR91GtAi0ufmdCfoCaxK7FdGsIi6cuMdCdgiDfPAbH0SlxIH6UkR9a29IXZbdd0uDhmbdGZTSjj83iOdYH+1Q+lJXdKEVCKwkM4rvJvk2lA+Z1R+gFOJtkZPIUr6qqPp2bc51vS5erUu2zAcOMF1DiT7pUknb671a07sm/YmBlEZhHytJB9cU7jbau0UjbZ04pIUMKGRXEpCRhIAFKooAKKKKACjtRRQAUUUUANSmfiGFNk4zVI7EfaPmQSPVO4oorWqbjwgaGcHOMH9KdRGedOEtqPuRgUUVVZNpZQuCYzaiSFPqx/Kn/zVg0w2ynDaEp+lFFRynKXbGHAK7RRSAFGKKKADG9FFFABRRRQAUUUUAFFFFAH/9k="/>
          <p:cNvSpPr>
            <a:spLocks noChangeAspect="1" noChangeArrowheads="1"/>
          </p:cNvSpPr>
          <p:nvPr/>
        </p:nvSpPr>
        <p:spPr bwMode="auto">
          <a:xfrm>
            <a:off x="63500" y="-428625"/>
            <a:ext cx="9906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9" name="AutoShape 13" descr="data:image/jpeg;base64,/9j/4AAQSkZJRgABAQAAAQABAAD/2wBDAAkGBwgHBgkIBwgKCgkLDRYPDQwMDRsUFRAWIB0iIiAdHx8kKDQsJCYxJx8fLT0tMTU3Ojo6Iys/RD84QzQ5Ojf/2wBDAQoKCg0MDRoPDxo3JR8lNzc3Nzc3Nzc3Nzc3Nzc3Nzc3Nzc3Nzc3Nzc3Nzc3Nzc3Nzc3Nzc3Nzc3Nzc3Nzc3Nzf/wAARCACYAKsDASIAAhEBAxEB/8QAHAAAAQUBAQEAAAAAAAAAAAAAAAIDBAUGAQcI/8QAPBAAAQMDAwIEBAMHAwMFAAAAAQIDBAAFEQYhMRJBEyJRYRQycYEHQpEVIzNigqGxUnLBFiTRJUNkkuH/xAAaAQADAQEBAQAAAAAAAAAAAAAAAgQDAQUG/8QAKhEAAgIBBAIBBAAHAAAAAAAAAAECAxEEEiExE0FxBRQiUSNhgZGhsdH/2gAMAwEAAhEDEQA/APcKO1FFABRRRQAUUUUAFFFFAEW5zo1tgPzprgbjx0FxxZ7AV5RcNaagvq/Eguqs1uUMtpCEqkrHqonITn0AP1q+/GR5TtstFrBPhzZ4Lw7LQ2lS+k/1BP6ViLhMZt8Rch35UD5Ryo9gPcmpNTdKLUIdsv0enhYnOzpCX3ZUJfx7mpLoy+Cel52aSkH/AGq8pHtiqttmHqCS5Iu14N4nKJ6Vl/p8IdghIPl47VSqEu9XRttTCpc5z+DGRuGk/wCAPUmpN703d7QhEibAMUhQ8OUyoLShfYEjj788VutJNQ2ztxJ+iqUaVLKivj/vo9V/C69TW50nTlzkrkhtoPwH3VZWpoHCkKPfpOMH0NX2oPxD09YbgqBLffdkNYL6YrJd8BJ7rI2H059q8ksGoUMSbJqB9QQYUrwphA+VKwULz7eYKp7VV4s8zUEy7afiOtw1tqbkP5V/6g+rHT4aD6eoxnJ+tLCctnPaPPtqj5cLpnv7DqHmkOtKC21gKQocEEZBpyqPREKVb9I2iHPSUymYjaHUk5IUBxV5WxMFFFFABRRRQAUUUUAFHaijtQAUh1xLSCtZwkd6XVNdXit7wgT0p59zTwhueAHHbqrJDTYA9VGkC7OjlCD/AGqBijFWKmH6FyXDNzZWcLBQfUnIqJqPU9q05BTLucoIQ4eltCQVrcPolI3P/FQsV51rq2XFGrIt7VGdmWxqL4WGwVmMvJJV0ckHbcf8Cp7qtkXKI8MSkk+Cx/Ei5x7xG0je7e4pyDIkrSgkYOVII39Dsf0rzrU80vXH4dKStMQDyj87qvlH2BH61YMyC7ardZReIBtNtmGSygJw8lWVnpUSrjK1dqhPRixrKA5MBEF65MOl/GU4BTsT23xUEJwd6k+0n/c9KpSqpfyeo6F021py2o8ctquksdUl3uTz0J9k5x+pq8uMaLcYb9ul9C2n2ilxsq36Ttn1H1qtRbbsxIK3b0mZGDofKH4wDjQByQlSCMjGRgp789qTJg3mQVyLVeI8VDy/Ew7bipZHZJKljAwPQVHJuU9zfIq6xg8k02lUC93S1yPOEqWlQV+Zbaykn7jFbnRjdjtVhj631dOSp1xahCZKfIwASAEIHzLOCc9s9sZONS+3O/EG7uxEKLaH3+pf5TsE5z6FQJHtWjs91jRNMxrHf9HG6iEVmO8l1tSVEknO+CnnHerMwVrbfLSM7FOVS288s32nPxFh3y7s2/8AZs6CJAUYz0pKUpdI3KcAkgkZIz6GtvXz5o2LMf1Jp62ElElqSqa6lCur4dlPVhOfTcJr6BHFawk5LLJrYKDwhVFR3HykqTgg48pI5NLbdScIKgV43p8GWR2iiig6FFFFABR2oo7UAHas06vrdWv/AFEmtIflP0rMnmqdN2zjH22epOTt75ppxPSdgcHjNdbdLYwnbJyTSVnrUTxvsKoWc8inK59t+2KBvxXlurG3JGvpaBKlR3mojDsZxlwpLfOTjOCM4yCKJy2mtNUrpqEO2aP8SH7TDsTwlw4r8+WCxEStlKllahzkjYDnNYC3z4s0N2ItrfjfDFBlHIS6UgA9Pr9a0kGyQNdTRI1G9JNxtyUtOxWlhLTqNylwDGQFZ335BHpV7qHR650q2O2eRGgJgMraS0qN1JwojgAjHH96h1FErllLldGtVjom4yXyNaRny5rJiqcCrxa0eGS4SEy2D8hJ39MZ3wQdsEilat1At1x6x2pS0SAnpmSU5Hw6VDPSk91kHkcA59KqXrJeNM3W2Xx25NSmg+iLIabjlseG6oJzyc4V0n7fanhpNN+1HqJ9+63CK2iclvw4a0ozhps5JIJ7j9Kh+1sc9r7wbeatc+slLAtr37Xtdg0+hiMuX4i1OutFaQlCCcqwc77DJ7mtE7oLVRUUvXu1RknbraYWpX6E1dad0lbNPyvjIRlOTC2Wy/IfU4vBIyOwGcDgVTa2vsp+4f8AT9seW0Q2Fz5KFeZCTwhJ7KVvk9h71XHRRjFOzlnFfbdZsq4z0ifpeTpHRsxy3tXhqVepSgHpElzzqV2RkDCRvskn9a2Ds6Q5y4U+ydq8QnwokX9mQ0oZiQnJjfxDqsJCUA58yvfHJr2g+Y5x8xyKrqhFcYM9Zp3p7Nknl4JLLoKwkJO/5ic0F9SCFtrUFg/LUUH0orXxrJIaGHI+JZC8YPCh70/UGzpIikkbFRxU6oZpKTSHCiiilAKO1FFAB2rNyUFEhxOOFH/NaJakpSSogADcms9Id8Z9bgGyjsPaqNPnLOMhNzoj0t2IzKYXJa/iNJcBUn6jO1VWortJYlQrPaC2LrPKihbqSpDDad1uKA9BsPU4rziXZxbtRT4DhLE1D6pcCajZxSFEnIPfByCDzUa4s6i1DOktraF2lKgGNIEcJZSwOpK0HJwCSpOSO4z2pp2TcWl2Uy0so1q7uL/3+i1uV7t8pyPDtV1v1yujkgsK6ZxjrQoZPUlvAQRkdx9TVbpS0agusKVKtzEZUlEhxEiVcHFBx9Q/KAM4IGOTjatPpVtvRceFGvNgERDr46rimQHkIdUkDKiRlGcY22q40M/8GudY7gjwbq1IdluIz5X0OLJDiPVO4SfQj3qanPk2SOQtlV/EreGZzTsLUjWq7fMkWJyKlCFsynfFSpBaIzsc/wCoA4r01aghKlqPlSCSfYV25TuoIjxmnfGLicqLZCEJBySVccAjA9aiXhSRapviOIbSphY6lHAGUkCrYcRZlbbK2bnLtnmN2hzrxp6RqqdcZhOPjIsBDnSy2hKspynfJ6RUlyEoagd1fan31n9qhl5tGS24z5Wzx6Ek/wDitdpOJGj6Ht4u3SEpiBp5CtwOUlOO57VXaiu37I0sGo1vWqMl1tGXThxfUsZIQnPvtkV87DU2K3E3zu4+P0NhYNqUKGfKrb2rMXzQ1gvkxcyZGcTJWAFuMOqbKseo4J98U9YNRyGn2Le+GHo0hoO22UlwgSG8ZKBkHC0jseRv2OLZUpMaPImXF1DDQWpZU4sBLSOwJ44/zX0ELFYstcGTzFnm2udHR7Hp8K08ZAW+8iM5Hcc8QPdZwMFXyqz3G29QLNJtunJ8+13aU7ZJUVbbTT0OU8/4hIz5kKBQU4xv0itPd56780zcJLybXpiG+iQZD6MOzFoUCnoB4STweT2FQ9VNXrWNidWnS/Q11eNFU5L8KQCEkJUUY9D8pNR2S3zxWuP5Gybx+b+Mmt0/dX5Tsu3XJKEXKCU+MWwQh1ChlDiM74I7diCKu221OLCEjcnFeL6evs6zXxmXPgXR9UO3CJIS+MSVqUsrC+lR3QD5Rk8fpWlT+IN9hXGHKXa4TUF15DJjKWpchXUrHlI26u+MGqo3NV89iqiySc4rg9mZbDTSEJ+UDApdJQcgHBGfWlVL2IFFFFABTb7yGUdTigB/mkypCI7fUo79h61RvOuSXMqO54HYVrXW58vo42OTJi5KukZS2OB6/Wowp1yOpDZUogkelIbQpeekZwM1ZDalwKZ7V2mm9QxWlNu/DXCMSqNKAz0E8gjuk9xVVoawXq13WfMu4iIEhhtsiO4Vdakk+bGBgYNbUgg4P96K5sTe4dWTUdmeBibEYnRXYstpLrDqSlbahsoGsS7BlsuMWd2YEXiGFOWW5vjaS2OWXCOTjZQ7gBXINb2q+82qPd4fw0nqSUqDjTraulbKxwtJ7Ef424pL6d647QRlj4OO3mHFt4kTimG824lEhp5WC2T6euTxjmqRoSbzcI1wubCkxUK6rba1jC3XOzzw7Acgdu+/FlqCTdWYDLLdqTNuDb7aWXzhDS858yid045IH2qRpCyOW9Umbcpap11lY8eQchKRuQhCSdkjP35NSp2zWH0N+KKS2qW9MmQZGCm1yFNhKRgFxQCir9FADPvSbuDK1BYICQVAyFy3R2CGk7Z+q1IqqevEGx/iDqBm5zUR25nhPILpwkLGUnf3AFWmmbjDvWrLjIhvtSGYMNpptxs9Qy4pSlYP9Cf0rxa9LN/U9zX4rn/Azl+BHucFuxTVImBxWnpbweDqVEKtkjJPWlQ3ShR+wyexNJvDFsTPa+PmT9TT2wlUe2NlBSk9lLSgBIHfqVt6CtstCVoUhxKVpUMEKGQR6VFttpt9qbcbtsKPFQ4rqWllATk1709LmWVLC/QkbMLDRVQLC/NmN3PUq235DeDGht7sRB7D86v5j9q0W55Jz60CujJIA5ztVMK41xxERtt5Z5hrVu6p1mZSbPcJjCIqWYnwbBcCyd1FRHG+2DWo0Doeam4NX/UyEJktD/soI8wik8qUeCs/2/x6NEjpYZCAN+SfU08AMVFKWWUfcWeLxZ/EBQTjniu03IKQ35wSPQUhidLiQsJ3JIyMUomoCVLQo48oAxk8pFSmyQgfvQfeutHEylmvl98q/KNkj2proV0hWNuRUmXBcaWS2nqRnIx2pKJCAOhYKcVapLatorHEK8Vg59N6I7fht5Vse9Kb6CSpGN+cUOpCkEFZSPbvWTfoUivuBa9iMDuKbqUmO0fzE/Q1HdCUuEI4H963hJdI6JrhrtVd8v0GypaEtTqn3shiOw2XHHSOcJHYdydhTSkorLOlvd9o8Y//ACG/+a7HeQyepxSUII3Uo4A+9Zy+Xi4TYjLdrajRnvGQUmU4FqHP/tpOf1IqA3YUyHkyb3Leub6SCEvbMtkbjpbHl+5yfevI1H1TT0Raby2aKDZlvxNhre1Oq72+NIlxXWUMrXGaKx1pz6cjB59qa/DuWdPT7jJvESXChTG2gHnYy+nrSTurAPSMK5O1emv3yHb4pdurzceMnYur2SM9j/akxJtkuaPEgXKM4k75beSR/epV9VulBeOGUbub8fifQ5AulvuSAu3zY8lJ4LTgVn9Kl/Xb61Q3Ox6VkK8W4/B+IBs6HENuJ/qThX96qoMe6W4OuWG7/Gwg4otxripSx08gIdHmA3xk9XFWV/Vq8Lyrbkwdb9GzFLSooWlQGek5qq01dTe7LFuKo/w5fST4fX1YwSMg4GQcZHsRVpXqpqSyZmiYdQ82FoOQfTtTlZxlxxlXU0pQxz/+1NbunUgpeRz3Sf8Aio50tPgZSLIvI6gkKBJpyq1jHjI4xnmrHPOeKyawCeRBaSVlZ3JGCKWAEjAGwpKHErz0ng4NLrjOhTMhDIQVOoSce1PVwgEYIyKFwBWNNhawhKQEk52pT7QbX0HJSRyanNspbUSgc1x1kO9OTjFPv5F28FULcpzJacHPCu1MPRnmd1pOPUcVfIbS2MJGK6rpxhWMHsa0V8kwwZrkVQ6viuGA1cY6St+2OiSlCeVowQ4kfVJOPcCtHKQlp9xA2AVtTJHrjFUTira3F9M4uGVDRQ62l1vpUlYC0qA5B71nbKdW3uD8R8bZ4iS440rpjOLWlSFqQdivHKc81PtKRbZsmxq2Sx++h5/Mwo8D/YolOOw6fWpllWqNe58JZ/dyQJbG/fZDgx7EJV/X7V8poNLVDWS098cv1k3lJ7co5btLx2ZaZ1yku3OandtyTjoa/wBiAMJ+u596nT7DZ7kQqfbIchQ3BcYST+uKsaK+shVCEdsVwY5ZitXab03bNM3OazZIKXm2CGsMjPiKwlOMfzEUXlblk0e3DijqlKZahR05+Z1WED/OftVlrApku2i1nzfEzA64M7htkdZP06ggfeoyGVXXWEdKhmLaWy8v0VIWClI+yeo/1CvE19a1GrqoXS5Y8XiLZpLZCbt1uiwmf4cdpLSfokYqVXBXa95dGZMjthLe/J5pLsdKjlPlNRkuKQfKSB/apTLq1jCk/cVhJSi85OA4FCORjzYHHenWVOpb6VrJHpniu9qbcLgH7sD65rPOeDg+ypSVgoBPrVjjPc1Gg4SwkLUCs7n71KzWMux0FFFHalGCiiigAqHIcSvdKj1JPHrUyoNwWltPyjOM5rsVl4OMgSiklRKcqUc1FUMc81KW4VNBxCsHuPWoqyVKKick96uqzjDFM/q6M+mKzdoLZXLtyi4UJTlTrJ/iIHuQMj3SKiXGU2liDe4riVtR1pcU4kjCo6xhe/oAQr+kVqjwRjmsgzEbtk+TYXmwbdLQtyGkjy9J/iM/YkkD0UR2ryPqtDhKOqr7j38GkH6Zr8jsQR6iiqfSsh120pjyV9cmGtUZ5RO6ig4So+6k9KvvVq+63HYceeUEttpKllRwAkDJJr2ITUoqS6Ex6MvNlMnUFxnvqSI9ripZ6v8AStX7xwf/AF8MVbaaguQraVyU4mS3DJk57LVjy/RI6U/01QWRg3BuE06leZjirpLSvkJUrrbQd9tykfRBFbQ85rztDDyW2ah+3hfCGl1g6K7SRSq9UQfjNIUnqO59KkKUlpOSQB6VCacLZOOCKcSxIkqBCVH3PAqeUecyfAYJKFBaAocnt6U5HYdWhSlBOxON/moENUZrJVkk7+gp+GvBKOx71jJ94BLkjqBT8wKamtMAtpKs5xvvTqm0qGFDNK+lZuWTqQUUUdqUYKKKKAOE1RTni9IUQcpTsKt5rnhRXFd8YH3qg71Tp45e44wO/NcNdpiY8qPHcebYdkLSnKWWgOpZ9BnA+5NVdCjtQLzbUXSIGusNyG1B2O905LTo+VWNs+hGdwSO9ZkzdUzsqm2q6wkBZ6WbcuNnp/mcWvO/8oFPKamyultVg1S5jsLqhOfrh8VLbcmmtraHUfeSRpgyDfb2X1RUKIY647MhLiw4EkFxQHyhQ6QM74TwKk61UP2EthUhhlElxDLhdWEhaCodSQeMkAgZIG/NSdIaaWxeZk1dkFnjOR22/C8VtS3VhSiVK6CRweScmrTWVgeuUe2/ARYr4iTA+7GfV0peT0LTjOD3UDuO1YxnGNOyK/oDWWQdNWOeBKmzWUNOynMoT1pV0MpGEJyNvVR91GtAi0ufmdCfoCaxK7FdGsIi6cuMdCdgiDfPAbH0SlxIH6UkR9a29IXZbdd0uDhmbdGZTSjj83iOdYH+1Q+lJXdKEVCKwkM4rvJvk2lA+Z1R+gFOJtkZPIUr6qqPp2bc51vS5erUu2zAcOMF1DiT7pUknb671a07sm/YmBlEZhHytJB9cU7jbau0UjbZ04pIUMKGRXEpCRhIAFKooAKKKKACjtRRQAUUUUANSmfiGFNk4zVI7EfaPmQSPVO4oorWqbjwgaGcHOMH9KdRGedOEtqPuRgUUVVZNpZQuCYzaiSFPqx/Kn/zVg0w2ynDaEp+lFFRynKXbGHAK7RRSAFGKKKADG9FFFABRRRQAUUUUAFFFFAH/9k="/>
          <p:cNvSpPr>
            <a:spLocks noChangeAspect="1" noChangeArrowheads="1"/>
          </p:cNvSpPr>
          <p:nvPr/>
        </p:nvSpPr>
        <p:spPr bwMode="auto">
          <a:xfrm>
            <a:off x="63500" y="-428625"/>
            <a:ext cx="9906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Presentation From LSHS Students!</a:t>
            </a:r>
            <a:endParaRPr lang="en-CA" dirty="0"/>
          </a:p>
        </p:txBody>
      </p:sp>
      <p:pic>
        <p:nvPicPr>
          <p:cNvPr id="2050" name="Picture 2" descr="E:\DCIM\101MSDCF\DSC0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3188291" cy="179341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2051" name="Picture 3" descr="\\TBPS-Server\Staff\LBlackwood\My Pictures\girls day\DSC0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916483" cy="276552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2052" name="Picture 4" descr="\\TBPS-Server\Staff\LBlackwood\My Pictures\girls day\DSC0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657732" y="1703308"/>
            <a:ext cx="2480274" cy="1467163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2053" name="Picture 5" descr="\\TBPS-Server\Staff\LBlackwood\My Pictures\girls day\DSC00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3168352" cy="1782198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pic>
        <p:nvPicPr>
          <p:cNvPr id="2054" name="Picture 6" descr="\\TBPS-Server\Staff\LBlackwood\My Pictures\girls day\DSC00111.JPG"/>
          <p:cNvPicPr>
            <a:picLocks noChangeAspect="1" noChangeArrowheads="1"/>
          </p:cNvPicPr>
          <p:nvPr/>
        </p:nvPicPr>
        <p:blipFill>
          <a:blip r:embed="rId6" cstate="print"/>
          <a:srcRect r="21138"/>
          <a:stretch>
            <a:fillRect/>
          </a:stretch>
        </p:blipFill>
        <p:spPr bwMode="auto">
          <a:xfrm>
            <a:off x="5436096" y="3789040"/>
            <a:ext cx="3284140" cy="2342475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ealthy Girls Day Workshop&amp;#x0D;&amp;#x0A;at&amp;#x0D;&amp;#x0A;Terrace Bay Public School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ake-Up With Maria!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Healthy Living and Eating 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Aerobics and Yoga With Vicky!&amp;quot;&quot;/&gt;&lt;property id=&quot;20307&quot; value=&quot;259&quot;/&gt;&lt;/object&gt;&lt;object type=&quot;3&quot; unique_id=&quot;10020&quot;&gt;&lt;property id=&quot;20148&quot; value=&quot;5&quot;/&gt;&lt;property id=&quot;20300&quot; value=&quot;Slide 4&quot;/&gt;&lt;property id=&quot;20307&quot; value=&quot;261&quot;/&gt;&lt;/object&gt;&lt;object type=&quot;3&quot; unique_id=&quot;10021&quot;&gt;&lt;property id=&quot;20148&quot; value=&quot;5&quot;/&gt;&lt;property id=&quot;20300&quot; value=&quot;Slide 6 - &amp;quot;Presentation From LSHS Students!&amp;quot;&quot;/&gt;&lt;property id=&quot;20307&quot; value=&quot;26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6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589E"/>
      </a:accent1>
      <a:accent2>
        <a:srgbClr val="E40059"/>
      </a:accent2>
      <a:accent3>
        <a:srgbClr val="FF65A1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</TotalTime>
  <Words>29</Words>
  <Application>Microsoft Office PowerPoint</Application>
  <PresentationFormat>On-screen Show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Healthy Girls Day Workshop at Terrace Bay Public School</vt:lpstr>
      <vt:lpstr>Make-Up With Maria!</vt:lpstr>
      <vt:lpstr>Healthy Living and Eating </vt:lpstr>
      <vt:lpstr>Slide 4</vt:lpstr>
      <vt:lpstr>Aerobics and Yoga With Vicky!</vt:lpstr>
      <vt:lpstr>Presentation From LSHS Students!</vt:lpstr>
    </vt:vector>
  </TitlesOfParts>
  <Company>SGDSB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Girls Day Workshop at Terrace Bay Public School</dc:title>
  <dc:creator>lblackwood</dc:creator>
  <cp:lastModifiedBy>lblackwood</cp:lastModifiedBy>
  <cp:revision>9</cp:revision>
  <dcterms:created xsi:type="dcterms:W3CDTF">2012-01-09T19:02:01Z</dcterms:created>
  <dcterms:modified xsi:type="dcterms:W3CDTF">2012-01-10T19:18:31Z</dcterms:modified>
</cp:coreProperties>
</file>