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43" r:id="rId1"/>
  </p:sld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smtClean="0"/>
              <a:pPr/>
              <a:t>4/17/2019</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smtClean="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1912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09648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16219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0369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68014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367825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82599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72909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1568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66843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02839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45410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9271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4/17/2019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9975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56651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4456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80101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4/17/2019</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2415900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5" Type="http://schemas.openxmlformats.org/officeDocument/2006/relationships/image" Target="../media/image17.JP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Following Their Voices</a:t>
            </a:r>
            <a:endParaRPr lang="en-US" dirty="0"/>
          </a:p>
        </p:txBody>
      </p:sp>
      <p:sp>
        <p:nvSpPr>
          <p:cNvPr id="3" name="Subtitle 2"/>
          <p:cNvSpPr>
            <a:spLocks noGrp="1"/>
          </p:cNvSpPr>
          <p:nvPr>
            <p:ph type="subTitle" idx="1"/>
          </p:nvPr>
        </p:nvSpPr>
        <p:spPr/>
        <p:txBody>
          <a:bodyPr/>
          <a:lstStyle/>
          <a:p>
            <a:r>
              <a:rPr lang="en-US" dirty="0" smtClean="0"/>
              <a:t>Sharing our student, parent &amp; teacher voices</a:t>
            </a:r>
          </a:p>
          <a:p>
            <a:r>
              <a:rPr lang="en-US" dirty="0" smtClean="0"/>
              <a:t>at our Open House on April 11</a:t>
            </a:r>
            <a:r>
              <a:rPr lang="en-US" baseline="30000" dirty="0" smtClean="0"/>
              <a:t>th</a:t>
            </a:r>
            <a:r>
              <a:rPr lang="en-US" dirty="0" smtClean="0"/>
              <a:t>/19</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157" y="4635891"/>
            <a:ext cx="1965137" cy="2127720"/>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4111" y="243853"/>
            <a:ext cx="1844113" cy="1996683"/>
          </a:xfrm>
          <a:prstGeom prst="rect">
            <a:avLst/>
          </a:prstGeom>
        </p:spPr>
      </p:pic>
    </p:spTree>
    <p:extLst>
      <p:ext uri="{BB962C8B-B14F-4D97-AF65-F5344CB8AC3E}">
        <p14:creationId xmlns:p14="http://schemas.microsoft.com/office/powerpoint/2010/main" val="32180946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857" y="806567"/>
            <a:ext cx="2648320" cy="2867425"/>
          </a:xfrm>
          <a:prstGeom prst="rect">
            <a:avLst/>
          </a:prstGeom>
        </p:spPr>
      </p:pic>
      <p:sp>
        <p:nvSpPr>
          <p:cNvPr id="3" name="TextBox 2"/>
          <p:cNvSpPr txBox="1"/>
          <p:nvPr/>
        </p:nvSpPr>
        <p:spPr>
          <a:xfrm>
            <a:off x="3872753" y="1272091"/>
            <a:ext cx="6910280" cy="4401205"/>
          </a:xfrm>
          <a:prstGeom prst="rect">
            <a:avLst/>
          </a:prstGeom>
          <a:noFill/>
        </p:spPr>
        <p:txBody>
          <a:bodyPr wrap="square" rtlCol="0">
            <a:spAutoFit/>
          </a:bodyPr>
          <a:lstStyle/>
          <a:p>
            <a:r>
              <a:rPr lang="en-US" sz="2800" dirty="0"/>
              <a:t>Following Their Voices is an initiative designed to raise the educational achievement and participation of Saskatchewan's First Nations, Métis and Inuit students. Following Their Voices focuses on enhancing relationships between students and teachers, creating structures and supports for teachers and school administrators to co-construct teaching and learning interactions with students and creating safe, well-managed learning environments. </a:t>
            </a:r>
          </a:p>
        </p:txBody>
      </p:sp>
    </p:spTree>
    <p:extLst>
      <p:ext uri="{BB962C8B-B14F-4D97-AF65-F5344CB8AC3E}">
        <p14:creationId xmlns:p14="http://schemas.microsoft.com/office/powerpoint/2010/main" val="1033209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4983" y="927849"/>
            <a:ext cx="1771264" cy="191780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2635" y="3267636"/>
            <a:ext cx="3765176" cy="282388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9105" y="847166"/>
            <a:ext cx="4271683" cy="2420470"/>
          </a:xfrm>
          <a:prstGeom prst="rect">
            <a:avLst/>
          </a:prstGeom>
        </p:spPr>
      </p:pic>
    </p:spTree>
    <p:extLst>
      <p:ext uri="{BB962C8B-B14F-4D97-AF65-F5344CB8AC3E}">
        <p14:creationId xmlns:p14="http://schemas.microsoft.com/office/powerpoint/2010/main" val="1290827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0618" y="875852"/>
            <a:ext cx="4715176" cy="259758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6491" y="942447"/>
            <a:ext cx="2648320" cy="286742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8327" y="3540035"/>
            <a:ext cx="4821902" cy="2613852"/>
          </a:xfrm>
          <a:prstGeom prst="rect">
            <a:avLst/>
          </a:prstGeom>
        </p:spPr>
      </p:pic>
    </p:spTree>
    <p:extLst>
      <p:ext uri="{BB962C8B-B14F-4D97-AF65-F5344CB8AC3E}">
        <p14:creationId xmlns:p14="http://schemas.microsoft.com/office/powerpoint/2010/main" val="1259822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423" y="767379"/>
            <a:ext cx="2282103" cy="247091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41323">
            <a:off x="6369195" y="1016526"/>
            <a:ext cx="4304933" cy="32287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3955" y="3652300"/>
            <a:ext cx="4380901" cy="2415670"/>
          </a:xfrm>
          <a:prstGeom prst="rect">
            <a:avLst/>
          </a:prstGeom>
        </p:spPr>
      </p:pic>
    </p:spTree>
    <p:extLst>
      <p:ext uri="{BB962C8B-B14F-4D97-AF65-F5344CB8AC3E}">
        <p14:creationId xmlns:p14="http://schemas.microsoft.com/office/powerpoint/2010/main" val="4116281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745" y="822959"/>
            <a:ext cx="4285705" cy="248629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822959"/>
            <a:ext cx="4206240" cy="255669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745" y="3657600"/>
            <a:ext cx="4285705" cy="238687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0" y="3667033"/>
            <a:ext cx="4206240" cy="2377441"/>
          </a:xfrm>
          <a:prstGeom prst="rect">
            <a:avLst/>
          </a:prstGeom>
        </p:spPr>
      </p:pic>
      <p:sp>
        <p:nvSpPr>
          <p:cNvPr id="9" name="Rectangle 8"/>
          <p:cNvSpPr/>
          <p:nvPr/>
        </p:nvSpPr>
        <p:spPr>
          <a:xfrm rot="1265323">
            <a:off x="3739407" y="3204979"/>
            <a:ext cx="3746538" cy="1754326"/>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Open House</a:t>
            </a:r>
          </a:p>
          <a:p>
            <a:pPr algn="ctr"/>
            <a:r>
              <a:rPr lang="en-US" sz="5400" dirty="0" smtClean="0">
                <a:ln w="0"/>
                <a:effectLst>
                  <a:outerShdw blurRad="38100" dist="19050" dir="2700000" algn="tl" rotWithShape="0">
                    <a:schemeClr val="dk1">
                      <a:alpha val="40000"/>
                    </a:schemeClr>
                  </a:outerShdw>
                </a:effectLst>
              </a:rPr>
              <a:t>April 11</a:t>
            </a:r>
            <a:r>
              <a:rPr lang="en-US" sz="5400" baseline="30000" dirty="0" smtClean="0">
                <a:ln w="0"/>
                <a:effectLst>
                  <a:outerShdw blurRad="38100" dist="19050" dir="2700000" algn="tl" rotWithShape="0">
                    <a:schemeClr val="dk1">
                      <a:alpha val="40000"/>
                    </a:schemeClr>
                  </a:outerShdw>
                </a:effectLst>
              </a:rPr>
              <a:t>th</a:t>
            </a:r>
            <a:r>
              <a:rPr lang="en-US" sz="5400" dirty="0" smtClean="0">
                <a:ln w="0"/>
                <a:effectLst>
                  <a:outerShdw blurRad="38100" dist="19050" dir="2700000" algn="tl" rotWithShape="0">
                    <a:schemeClr val="dk1">
                      <a:alpha val="40000"/>
                    </a:schemeClr>
                  </a:outerShdw>
                </a:effectLst>
              </a:rPr>
              <a:t>/19</a:t>
            </a:r>
            <a:endParaRPr lang="en-US" sz="54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54642432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23</TotalTime>
  <Words>83</Words>
  <Application>Microsoft Office PowerPoint</Application>
  <PresentationFormat>Widescreen</PresentationFormat>
  <Paragraphs>6</Paragraphs>
  <Slides>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vt:i4>
      </vt:variant>
    </vt:vector>
  </HeadingPairs>
  <TitlesOfParts>
    <vt:vector size="9" baseType="lpstr">
      <vt:lpstr>Arial</vt:lpstr>
      <vt:lpstr>Garamond</vt:lpstr>
      <vt:lpstr>Organic</vt:lpstr>
      <vt:lpstr>Following Their Voices</vt:lpstr>
      <vt:lpstr>PowerPoint Presentation</vt:lpstr>
      <vt:lpstr>PowerPoint Presentation</vt:lpstr>
      <vt:lpstr>PowerPoint Presentation</vt:lpstr>
      <vt:lpstr>PowerPoint Presentation</vt:lpstr>
      <vt:lpstr>PowerPoint Presentation</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Following Their Voices</dc:title>
  <dc:creator>Vandale, Bonnie</dc:creator>
  <cp:lastModifiedBy>Vandale, Bonnie</cp:lastModifiedBy>
  <cp:revision>3</cp:revision>
  <dcterms:created xsi:type="dcterms:W3CDTF">2019-04-17T19:39:31Z</dcterms:created>
  <dcterms:modified xsi:type="dcterms:W3CDTF">2019-04-17T20:03:10Z</dcterms:modified>
</cp:coreProperties>
</file>