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6" r:id="rId2"/>
    <p:sldId id="272" r:id="rId3"/>
    <p:sldId id="274" r:id="rId4"/>
    <p:sldId id="275" r:id="rId5"/>
    <p:sldId id="276" r:id="rId6"/>
    <p:sldId id="278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6/25/2019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6/25/2019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6/25/2019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6/25/2019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6/25/2019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6/25/2019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6/25/2019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6/25/2019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6/25/2019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Sharing our Voices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Following Their Voices Initiative </a:t>
            </a:r>
          </a:p>
          <a:p>
            <a:r>
              <a:rPr lang="en-US" dirty="0" smtClean="0"/>
              <a:t>April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Open House at Carlton Comprehensive Public High School – Prince Albert, Sask.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06" y="1708653"/>
            <a:ext cx="7394666" cy="492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Trinity sharing our voices with our vice principal Mrs.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Cey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11" y="2161797"/>
            <a:ext cx="7241177" cy="37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085" y="310178"/>
            <a:ext cx="2648320" cy="2867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8733"/>
            <a:ext cx="4110444" cy="308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239" y="3636512"/>
            <a:ext cx="3907729" cy="293079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550000">
            <a:off x="648789" y="117239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</a:rPr>
              <a:t>Student Voices </a:t>
            </a:r>
            <a:endParaRPr lang="en-US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6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2" y="387239"/>
            <a:ext cx="3663106" cy="2747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23" y="2844436"/>
            <a:ext cx="4915989" cy="3686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93" y="3697940"/>
            <a:ext cx="2343626" cy="253752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77988" y="617904"/>
            <a:ext cx="9144000" cy="11430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</a:rPr>
              <a:t>Parent Voices </a:t>
            </a:r>
            <a:endParaRPr lang="en-US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560" y="69628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</a:rPr>
              <a:t>Teacher Voices </a:t>
            </a:r>
            <a:endParaRPr lang="en-US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15" y="1839281"/>
            <a:ext cx="4249782" cy="3187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23" y="2693266"/>
            <a:ext cx="4765766" cy="3574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626" y="336178"/>
            <a:ext cx="1949868" cy="21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785357">
            <a:off x="55213" y="710177"/>
            <a:ext cx="9144000" cy="2651760"/>
          </a:xfrm>
        </p:spPr>
        <p:txBody>
          <a:bodyPr/>
          <a:lstStyle/>
          <a:p>
            <a:pPr algn="l"/>
            <a:r>
              <a:rPr lang="en-US" dirty="0" smtClean="0"/>
              <a:t>Thank you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4714">
            <a:off x="2390503" y="2373454"/>
            <a:ext cx="9470571" cy="143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20</TotalTime>
  <Words>42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Schoolbook</vt:lpstr>
      <vt:lpstr>FLOWERS 16X9</vt:lpstr>
      <vt:lpstr>Sharing our Voices</vt:lpstr>
      <vt:lpstr>Open House at Carlton Comprehensive Public High School – Prince Albert, Sask. </vt:lpstr>
      <vt:lpstr>Trinity sharing our voices with our vice principal Mrs. Cey</vt:lpstr>
      <vt:lpstr>Student Voices </vt:lpstr>
      <vt:lpstr>Parent Voices </vt:lpstr>
      <vt:lpstr>Teacher Voices </vt:lpstr>
      <vt:lpstr>Thank you 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our Voices</dc:title>
  <dc:creator>Vandale, Bonnie</dc:creator>
  <cp:lastModifiedBy>Vandale, Bonnie</cp:lastModifiedBy>
  <cp:revision>3</cp:revision>
  <dcterms:created xsi:type="dcterms:W3CDTF">2019-06-25T16:13:18Z</dcterms:created>
  <dcterms:modified xsi:type="dcterms:W3CDTF">2019-06-25T16:34:16Z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