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0390" y="724989"/>
            <a:ext cx="8915399" cy="2262781"/>
          </a:xfrm>
        </p:spPr>
        <p:txBody>
          <a:bodyPr/>
          <a:lstStyle/>
          <a:p>
            <a:r>
              <a:rPr lang="en-US" dirty="0" smtClean="0"/>
              <a:t>Shaping the Future for Indigenous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9397" y="3814355"/>
            <a:ext cx="9085216" cy="2089308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Carlton Comprehensive Public High School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Prince Albert, Saskatchewan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April 2019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Native Studies 30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0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075" y="222069"/>
            <a:ext cx="4206240" cy="4206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731" y="2325189"/>
            <a:ext cx="5682344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898" y="149815"/>
            <a:ext cx="4332922" cy="4332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706" y="4457281"/>
            <a:ext cx="5406934" cy="2079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03" y="358821"/>
            <a:ext cx="5724434" cy="3219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522" y="4266655"/>
            <a:ext cx="2809673" cy="22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750" y="205740"/>
            <a:ext cx="5256167" cy="3504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250" y="1525361"/>
            <a:ext cx="5524500" cy="3676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050" y="3363686"/>
            <a:ext cx="3246936" cy="32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6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1334" y="93507"/>
            <a:ext cx="6755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Finished projects 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sym typeface="Wingdings" panose="05000000000000000000" pitchFamily="2" charset="2"/>
              </a:rPr>
              <a:t>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036" y="1016837"/>
            <a:ext cx="4761413" cy="3174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112" y="3396342"/>
            <a:ext cx="4741817" cy="3161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303" y="4282847"/>
            <a:ext cx="3269252" cy="2454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48679">
            <a:off x="8444382" y="1485165"/>
            <a:ext cx="1798033" cy="11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409" y="431074"/>
            <a:ext cx="3749040" cy="2499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969" y="2050869"/>
            <a:ext cx="4663440" cy="3108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449" y="3635829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9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112" y="274318"/>
            <a:ext cx="6825344" cy="45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0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172" y="354764"/>
            <a:ext cx="112678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for the grant!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Our project was a great learning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Experience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Wingdings" panose="05000000000000000000" pitchFamily="2" charset="2"/>
              </a:rPr>
              <a:t>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994" y="3592286"/>
            <a:ext cx="8490857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017" y="248195"/>
            <a:ext cx="8712926" cy="64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4926" y="130629"/>
            <a:ext cx="93007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Instilling a sense of pride &amp; awareness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132" y="1884955"/>
            <a:ext cx="8530045" cy="45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3825" y="1190787"/>
            <a:ext cx="1058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Cultural Education &amp; Teachings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811" y="2008052"/>
            <a:ext cx="4610100" cy="307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968" y="3544752"/>
            <a:ext cx="4807131" cy="32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461670">
            <a:off x="-25150" y="890340"/>
            <a:ext cx="4535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Beading 101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1" y="195942"/>
            <a:ext cx="2586446" cy="1724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341" y="195942"/>
            <a:ext cx="2586446" cy="1724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676" y="2321676"/>
            <a:ext cx="2572294" cy="1714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676" y="2321676"/>
            <a:ext cx="2611481" cy="1740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762" y="2340090"/>
            <a:ext cx="2556238" cy="17041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040" y="195942"/>
            <a:ext cx="2586446" cy="17242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863" y="2335149"/>
            <a:ext cx="2561478" cy="1707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391" y="4437976"/>
            <a:ext cx="3178823" cy="2119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032" y="4376833"/>
            <a:ext cx="3362250" cy="2241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929" y="4376833"/>
            <a:ext cx="3401858" cy="22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780" y="261257"/>
            <a:ext cx="2704011" cy="1802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18" y="261257"/>
            <a:ext cx="2729049" cy="1819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493" y="2534194"/>
            <a:ext cx="2939144" cy="1959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551" y="4689565"/>
            <a:ext cx="3063240" cy="2042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293" y="4689565"/>
            <a:ext cx="2977242" cy="19848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81398" y="2927783"/>
            <a:ext cx="2303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Day 1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680" y="2534194"/>
            <a:ext cx="2941865" cy="19612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619" y="4688113"/>
            <a:ext cx="2979420" cy="19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1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331" y="333828"/>
            <a:ext cx="2626724" cy="175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17625" y="361406"/>
            <a:ext cx="2585358" cy="1723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752" y="4553857"/>
            <a:ext cx="3409406" cy="2272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101" y="4553856"/>
            <a:ext cx="3389811" cy="2259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150" y="4565831"/>
            <a:ext cx="3371850" cy="22478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3523" y="2549323"/>
            <a:ext cx="2303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Day 2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093" y="333827"/>
            <a:ext cx="2626723" cy="1751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008" y="2273661"/>
            <a:ext cx="3227616" cy="2151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459" y="2337887"/>
            <a:ext cx="3227616" cy="215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213" y="300446"/>
            <a:ext cx="2782389" cy="1854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985" y="300446"/>
            <a:ext cx="2782389" cy="1854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577" y="2429692"/>
            <a:ext cx="2880360" cy="192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893" y="4585063"/>
            <a:ext cx="2939144" cy="1959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320" y="4667795"/>
            <a:ext cx="2965269" cy="19768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6275" y="2601575"/>
            <a:ext cx="2303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Day 2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305" y="300446"/>
            <a:ext cx="2916284" cy="19441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199" y="2415903"/>
            <a:ext cx="3106784" cy="20711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951" y="4624252"/>
            <a:ext cx="3180806" cy="21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968" y="209006"/>
            <a:ext cx="3135086" cy="2090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2" y="209006"/>
            <a:ext cx="3160121" cy="2106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726" y="2730137"/>
            <a:ext cx="5682344" cy="3788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6802" y="2916091"/>
            <a:ext cx="29652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We couldn’t have done this project without our mentor/teacher Barb!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Thank you so much for all your help……….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145" y="209006"/>
            <a:ext cx="3015341" cy="20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76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Wisp</vt:lpstr>
      <vt:lpstr>Shaping the Future for Indigenous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the Future for Indigenous Students</dc:title>
  <dc:creator>Vandale, Bonnie</dc:creator>
  <cp:lastModifiedBy>Hecht, Ian</cp:lastModifiedBy>
  <cp:revision>4</cp:revision>
  <dcterms:modified xsi:type="dcterms:W3CDTF">2019-06-25T16:59:39Z</dcterms:modified>
</cp:coreProperties>
</file>