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71" r:id="rId4"/>
    <p:sldId id="272" r:id="rId5"/>
    <p:sldId id="273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9988362-AAF8-4C63-96A2-F254413C2F1A}">
          <p14:sldIdLst>
            <p14:sldId id="256"/>
            <p14:sldId id="271"/>
            <p14:sldId id="272"/>
            <p14:sldId id="273"/>
          </p14:sldIdLst>
        </p14:section>
        <p14:section name="Section sans titre" id="{A200474F-B017-4109-BE2A-D7F691811AA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>
      <p:cViewPr>
        <p:scale>
          <a:sx n="120" d="100"/>
          <a:sy n="120" d="100"/>
        </p:scale>
        <p:origin x="390" y="10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640625000000003E-2"/>
          <c:y val="3.2543859649122805E-2"/>
          <c:w val="0.95424479166666665"/>
          <c:h val="0.80480291937192061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014464"/>
        <c:axId val="68016000"/>
      </c:lineChart>
      <c:catAx>
        <c:axId val="6801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016000"/>
        <c:crosses val="autoZero"/>
        <c:auto val="1"/>
        <c:lblAlgn val="ctr"/>
        <c:lblOffset val="100"/>
        <c:noMultiLvlLbl val="0"/>
      </c:catAx>
      <c:valAx>
        <c:axId val="6801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01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7199368979347E-2"/>
          <c:y val="9.9043131799567904E-2"/>
          <c:w val="0.90302149317188052"/>
          <c:h val="0.78723194916393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pauvreté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2"/>
                <c:pt idx="0">
                  <c:v>Canada</c:v>
                </c:pt>
                <c:pt idx="1">
                  <c:v>Palesteine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0.09</c:v>
                </c:pt>
                <c:pt idx="1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richesse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2"/>
                <c:pt idx="0">
                  <c:v>Canada</c:v>
                </c:pt>
                <c:pt idx="1">
                  <c:v>Palesteine</c:v>
                </c:pt>
              </c:strCache>
            </c:strRef>
          </c:cat>
          <c:val>
            <c:numRef>
              <c:f>Feuil1!$C$2:$C$5</c:f>
              <c:numCache>
                <c:formatCode>0%</c:formatCode>
                <c:ptCount val="4"/>
                <c:pt idx="0">
                  <c:v>0.15</c:v>
                </c:pt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(existe pas)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Feuil1!$A$2:$A$5</c:f>
              <c:strCache>
                <c:ptCount val="2"/>
                <c:pt idx="0">
                  <c:v>Canada</c:v>
                </c:pt>
                <c:pt idx="1">
                  <c:v>Palesteine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923584"/>
        <c:axId val="74715904"/>
      </c:barChart>
      <c:catAx>
        <c:axId val="7392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4715904"/>
        <c:crosses val="autoZero"/>
        <c:auto val="1"/>
        <c:lblAlgn val="ctr"/>
        <c:lblOffset val="100"/>
        <c:noMultiLvlLbl val="0"/>
      </c:catAx>
      <c:valAx>
        <c:axId val="7471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392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fr-FR"/>
              <a:t>07/06/2016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fr-FR"/>
              <a:t>07/06/2016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4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0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fr-FR"/>
              <a:t>07/06/2016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fr-FR"/>
              <a:pPr/>
              <a:t>07/06/2016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La différence entre la pauvreté au canada et ailleurs</a:t>
            </a:r>
            <a:r>
              <a:rPr lang="fr-FR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</a:t>
            </a:r>
            <a:endParaRPr lang="fr-FR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fr-FR" sz="3200" dirty="0" smtClean="0">
                <a:solidFill>
                  <a:srgbClr val="545454"/>
                </a:solidFill>
              </a:rPr>
              <a:t>Par Selina Joulak et Zara Bardi </a:t>
            </a:r>
            <a:endParaRPr lang="fr-FR" sz="32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301" y="310343"/>
            <a:ext cx="9753600" cy="1325562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540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La pauvreté au Canada</a:t>
            </a:r>
            <a:endParaRPr lang="fr-FR" sz="5400" b="0" i="0" baseline="0" dirty="0">
              <a:solidFill>
                <a:srgbClr val="545454">
                  <a:lumMod val="50000"/>
                </a:srgbClr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Tx/>
              <a:buChar char="-"/>
            </a:pPr>
            <a:r>
              <a:rPr lang="fr-FR" sz="2800" dirty="0" smtClean="0">
                <a:solidFill>
                  <a:srgbClr val="545454"/>
                </a:solidFill>
                <a:latin typeface="Century Gothic"/>
              </a:rPr>
              <a:t>Environ 9% de la population canadienne vit dans la pauvreté.</a:t>
            </a: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Tx/>
              <a:buChar char="-"/>
            </a:pPr>
            <a:r>
              <a:rPr lang="fr-FR" sz="2800" dirty="0" smtClean="0">
                <a:solidFill>
                  <a:srgbClr val="545454"/>
                </a:solidFill>
                <a:latin typeface="Century Gothic"/>
              </a:rPr>
              <a:t>Par contre, ce pourcentage a plus de groupes qui sont des mère monoparentales et les Autochtones.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fr-FR" sz="2800" dirty="0" smtClean="0">
                <a:solidFill>
                  <a:srgbClr val="545454"/>
                </a:solidFill>
                <a:latin typeface="Century Gothic"/>
              </a:rPr>
              <a:t>-Chez les autochtones seulement, ce sont 40% des enfants qui sont atteint par la pauvreté.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fr-FR" dirty="0">
              <a:solidFill>
                <a:srgbClr val="545454"/>
              </a:solidFill>
              <a:latin typeface="Century Gothic"/>
            </a:endParaRP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fr-FR" dirty="0" smtClean="0">
                <a:solidFill>
                  <a:srgbClr val="545454"/>
                </a:solidFill>
                <a:latin typeface="Century Gothic"/>
              </a:rPr>
              <a:t>Le savais-tu?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fr-FR" dirty="0" smtClean="0">
                <a:solidFill>
                  <a:srgbClr val="545454"/>
                </a:solidFill>
                <a:latin typeface="Century Gothic"/>
              </a:rPr>
              <a:t>19% des enfants canadiens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fr-FR" dirty="0" smtClean="0">
                <a:solidFill>
                  <a:srgbClr val="545454"/>
                </a:solidFill>
                <a:latin typeface="Century Gothic"/>
              </a:rPr>
              <a:t>Vivent dans la pauvreté.             </a:t>
            </a:r>
            <a:endParaRPr lang="fr-FR" b="0" i="0" dirty="0">
              <a:solidFill>
                <a:srgbClr val="545454"/>
              </a:solidFill>
              <a:latin typeface="Century Gothic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60" y="3929666"/>
            <a:ext cx="3816424" cy="24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6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0156" y="548680"/>
            <a:ext cx="9485310" cy="106613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fr-FR" dirty="0" smtClean="0">
                <a:solidFill>
                  <a:srgbClr val="545454">
                    <a:lumMod val="50000"/>
                  </a:srgbClr>
                </a:solidFill>
              </a:rPr>
              <a:t>La différence de la pauvreté au canada et la Palestine</a:t>
            </a:r>
            <a:endParaRPr lang="fr-FR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003227"/>
              </p:ext>
            </p:extLst>
          </p:nvPr>
        </p:nvGraphicFramePr>
        <p:xfrm>
          <a:off x="-674340" y="7821488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391949719"/>
              </p:ext>
            </p:extLst>
          </p:nvPr>
        </p:nvGraphicFramePr>
        <p:xfrm>
          <a:off x="2926060" y="1432151"/>
          <a:ext cx="8125883" cy="541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503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La pauvreté en Palestine</a:t>
            </a:r>
            <a:endParaRPr lang="fr-FR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741" y="2200300"/>
            <a:ext cx="5423102" cy="3600400"/>
          </a:xfrm>
        </p:spPr>
      </p:pic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En ce moment, la Palestine a beaucoup de guerre.</a:t>
            </a:r>
          </a:p>
          <a:p>
            <a:r>
              <a:rPr lang="fr-CA" sz="2800" dirty="0" smtClean="0"/>
              <a:t>Les mères et leurs enfants vivent dans la pauvreté pendant que les hommes luttent contre la </a:t>
            </a:r>
            <a:r>
              <a:rPr lang="fr-CA" sz="2800" dirty="0"/>
              <a:t>g</a:t>
            </a:r>
            <a:r>
              <a:rPr lang="fr-CA" sz="2800" dirty="0" smtClean="0"/>
              <a:t>uerre 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9166067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CD52D65-A69C-4D74-A2F0-CC082336F6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Continent africain, Série Carte du monde (grand écran)</Template>
  <TotalTime>0</TotalTime>
  <Words>124</Words>
  <Application>Microsoft Office PowerPoint</Application>
  <PresentationFormat>Personnalisé</PresentationFormat>
  <Paragraphs>15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Continental_Africa_16x9</vt:lpstr>
      <vt:lpstr>La différence entre la pauvreté au canada et ailleurs </vt:lpstr>
      <vt:lpstr>La pauvreté au Canada</vt:lpstr>
      <vt:lpstr>La différence de la pauvreté au canada et la Palestine</vt:lpstr>
      <vt:lpstr>La pauvreté en Palestine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2016-06-03T13:33:47Z</dcterms:created>
  <dcterms:modified xsi:type="dcterms:W3CDTF">2016-06-07T18:36:38Z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