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4" r:id="rId3"/>
    <p:sldId id="265" r:id="rId4"/>
    <p:sldId id="258" r:id="rId5"/>
    <p:sldId id="259" r:id="rId6"/>
    <p:sldId id="260" r:id="rId7"/>
    <p:sldId id="261" r:id="rId8"/>
    <p:sldId id="266" r:id="rId9"/>
    <p:sldId id="268" r:id="rId10"/>
    <p:sldId id="267" r:id="rId11"/>
    <p:sldId id="262" r:id="rId12"/>
    <p:sldId id="269" r:id="rId13"/>
    <p:sldId id="257" r:id="rId14"/>
  </p:sldIdLst>
  <p:sldSz cx="9144000" cy="6858000" type="screen4x3"/>
  <p:notesSz cx="6980238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1" d="100"/>
          <a:sy n="71" d="100"/>
        </p:scale>
        <p:origin x="-1500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9CA53-9C26-4321-8D5E-E5AE51192D12}" type="datetimeFigureOut">
              <a:rPr lang="en-CA" smtClean="0"/>
              <a:t>16/05/2011</a:t>
            </a:fld>
            <a:endParaRPr lang="en-CA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7CCE5EF-D7DE-4866-88C8-05E10F49B4E9}" type="slidenum">
              <a:rPr lang="en-CA" smtClean="0"/>
              <a:t>‹#›</a:t>
            </a:fld>
            <a:endParaRPr lang="en-CA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C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9CA53-9C26-4321-8D5E-E5AE51192D12}" type="datetimeFigureOut">
              <a:rPr lang="en-CA" smtClean="0"/>
              <a:t>16/05/2011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CCE5EF-D7DE-4866-88C8-05E10F49B4E9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9CA53-9C26-4321-8D5E-E5AE51192D12}" type="datetimeFigureOut">
              <a:rPr lang="en-CA" smtClean="0"/>
              <a:t>16/05/2011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CCE5EF-D7DE-4866-88C8-05E10F49B4E9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9CA53-9C26-4321-8D5E-E5AE51192D12}" type="datetimeFigureOut">
              <a:rPr lang="en-CA" smtClean="0"/>
              <a:t>16/05/2011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CCE5EF-D7DE-4866-88C8-05E10F49B4E9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9CA53-9C26-4321-8D5E-E5AE51192D12}" type="datetimeFigureOut">
              <a:rPr lang="en-CA" smtClean="0"/>
              <a:t>16/05/2011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CCE5EF-D7DE-4866-88C8-05E10F49B4E9}" type="slidenum">
              <a:rPr lang="en-CA" smtClean="0"/>
              <a:t>‹#›</a:t>
            </a:fld>
            <a:endParaRPr lang="en-CA"/>
          </a:p>
        </p:txBody>
      </p:sp>
      <p:sp>
        <p:nvSpPr>
          <p:cNvPr id="7" name="Oval 6"/>
          <p:cNvSpPr/>
          <p:nvPr/>
        </p:nvSpPr>
        <p:spPr>
          <a:xfrm>
            <a:off x="4495800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695825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296728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9CA53-9C26-4321-8D5E-E5AE51192D12}" type="datetimeFigureOut">
              <a:rPr lang="en-CA" smtClean="0"/>
              <a:t>16/05/2011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CCE5EF-D7DE-4866-88C8-05E10F49B4E9}" type="slidenum">
              <a:rPr lang="en-CA" smtClean="0"/>
              <a:t>‹#›</a:t>
            </a:fld>
            <a:endParaRPr lang="en-CA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9CA53-9C26-4321-8D5E-E5AE51192D12}" type="datetimeFigureOut">
              <a:rPr lang="en-CA" smtClean="0"/>
              <a:t>16/05/2011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CCE5EF-D7DE-4866-88C8-05E10F49B4E9}" type="slidenum">
              <a:rPr lang="en-CA" smtClean="0"/>
              <a:t>‹#›</a:t>
            </a:fld>
            <a:endParaRPr lang="en-CA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9CA53-9C26-4321-8D5E-E5AE51192D12}" type="datetimeFigureOut">
              <a:rPr lang="en-CA" smtClean="0"/>
              <a:t>16/05/2011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CCE5EF-D7DE-4866-88C8-05E10F49B4E9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9CA53-9C26-4321-8D5E-E5AE51192D12}" type="datetimeFigureOut">
              <a:rPr lang="en-CA" smtClean="0"/>
              <a:t>16/05/2011</a:t>
            </a:fld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CCE5EF-D7DE-4866-88C8-05E10F49B4E9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9CA53-9C26-4321-8D5E-E5AE51192D12}" type="datetimeFigureOut">
              <a:rPr lang="en-CA" smtClean="0"/>
              <a:t>16/05/2011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CCE5EF-D7DE-4866-88C8-05E10F49B4E9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9CA53-9C26-4321-8D5E-E5AE51192D12}" type="datetimeFigureOut">
              <a:rPr lang="en-CA" smtClean="0"/>
              <a:t>16/05/2011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CCE5EF-D7DE-4866-88C8-05E10F49B4E9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3B59CA53-9C26-4321-8D5E-E5AE51192D12}" type="datetimeFigureOut">
              <a:rPr lang="en-CA" smtClean="0"/>
              <a:t>16/05/2011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C7CCE5EF-D7DE-4866-88C8-05E10F49B4E9}" type="slidenum">
              <a:rPr lang="en-CA" smtClean="0"/>
              <a:t>‹#›</a:t>
            </a:fld>
            <a:endParaRPr lang="en-CA"/>
          </a:p>
        </p:txBody>
      </p:sp>
      <p:sp>
        <p:nvSpPr>
          <p:cNvPr id="7" name="Oval 6"/>
          <p:cNvSpPr/>
          <p:nvPr/>
        </p:nvSpPr>
        <p:spPr>
          <a:xfrm>
            <a:off x="8457760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569119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http://fr.lyrics-copy.com/yves-duteil.htm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CA" dirty="0" smtClean="0"/>
              <a:t>Porteurs de Paix 2010-2011</a:t>
            </a:r>
            <a:endParaRPr lang="en-CA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r-CA" dirty="0" smtClean="0"/>
              <a:t>Projet d’AISI (Études Sociales)</a:t>
            </a:r>
          </a:p>
          <a:p>
            <a:r>
              <a:rPr lang="fr-CA" dirty="0" smtClean="0"/>
              <a:t>Commandité par Imagine-Action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10604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5073427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endParaRPr lang="fr-CA" sz="3000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fr-CA" sz="3000" dirty="0" smtClean="0">
                <a:solidFill>
                  <a:schemeClr val="tx1"/>
                </a:solidFill>
              </a:rPr>
              <a:t>Lorsque nous renonçons au pouvoir, nous devenons plus ouverts à la compassion</a:t>
            </a:r>
          </a:p>
          <a:p>
            <a:pPr marL="0" indent="0">
              <a:buNone/>
            </a:pPr>
            <a:r>
              <a:rPr lang="fr-CA" sz="3000" dirty="0" smtClean="0">
                <a:solidFill>
                  <a:schemeClr val="tx1"/>
                </a:solidFill>
              </a:rPr>
              <a:t>Plus profondément « nous devenons porteur de paix lorsque nous découvrons et accueillons notre faiblesse. </a:t>
            </a:r>
          </a:p>
          <a:p>
            <a:pPr marL="0" indent="0">
              <a:buNone/>
            </a:pPr>
            <a:endParaRPr lang="fr-CA" sz="3000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fr-CA" sz="3000" dirty="0" smtClean="0">
                <a:solidFill>
                  <a:schemeClr val="tx1"/>
                </a:solidFill>
              </a:rPr>
              <a:t>La paix ne vient pas de la supériorité ou du pouvoir. Elle vient de cette force qui jaillit de notre être, là où nous sommes le plus vulnérables »</a:t>
            </a:r>
            <a:endParaRPr lang="en-CA" sz="3000" dirty="0" smtClean="0">
              <a:solidFill>
                <a:schemeClr val="tx1"/>
              </a:solidFill>
            </a:endParaRPr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360758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smtClean="0"/>
              <a:t>Chanson thème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fr-CA" b="1" dirty="0"/>
              <a:t>Prendre un </a:t>
            </a:r>
            <a:r>
              <a:rPr lang="fr-CA" b="1" dirty="0" smtClean="0"/>
              <a:t>enfant</a:t>
            </a:r>
            <a:r>
              <a:rPr lang="en-CA" dirty="0"/>
              <a:t> </a:t>
            </a:r>
            <a:r>
              <a:rPr lang="fr-CA" b="1" dirty="0" smtClean="0"/>
              <a:t>par </a:t>
            </a:r>
            <a:r>
              <a:rPr lang="fr-CA" b="1" dirty="0">
                <a:hlinkClick r:id="rId2"/>
              </a:rPr>
              <a:t>Yves </a:t>
            </a:r>
            <a:r>
              <a:rPr lang="fr-CA" b="1" dirty="0" smtClean="0">
                <a:hlinkClick r:id="rId2"/>
              </a:rPr>
              <a:t>Duteil</a:t>
            </a:r>
            <a:endParaRPr lang="fr-CA" b="1" dirty="0" smtClean="0"/>
          </a:p>
          <a:p>
            <a:pPr marL="0" indent="0">
              <a:buNone/>
            </a:pPr>
            <a:endParaRPr lang="en-CA" dirty="0"/>
          </a:p>
          <a:p>
            <a:pPr marL="0" indent="0">
              <a:buNone/>
            </a:pPr>
            <a:r>
              <a:rPr lang="fr-CA" dirty="0"/>
              <a:t>Prendre un enfant par la main</a:t>
            </a:r>
            <a:br>
              <a:rPr lang="fr-CA" dirty="0"/>
            </a:br>
            <a:r>
              <a:rPr lang="fr-CA" dirty="0"/>
              <a:t>Pour l'emmener vers demain,</a:t>
            </a:r>
            <a:br>
              <a:rPr lang="fr-CA" dirty="0"/>
            </a:br>
            <a:r>
              <a:rPr lang="fr-CA" dirty="0"/>
              <a:t>Pour lui donner la confiance en son pas,</a:t>
            </a:r>
            <a:br>
              <a:rPr lang="fr-CA" dirty="0"/>
            </a:br>
            <a:r>
              <a:rPr lang="fr-CA" dirty="0"/>
              <a:t>Prendre un enfant pour un roi.</a:t>
            </a:r>
            <a:br>
              <a:rPr lang="fr-CA" dirty="0"/>
            </a:br>
            <a:r>
              <a:rPr lang="fr-CA" dirty="0"/>
              <a:t>Prendre un enfant dans ses bras</a:t>
            </a:r>
            <a:br>
              <a:rPr lang="fr-CA" dirty="0"/>
            </a:br>
            <a:r>
              <a:rPr lang="fr-CA" dirty="0"/>
              <a:t>Et pour la première fois,</a:t>
            </a:r>
            <a:br>
              <a:rPr lang="fr-CA" dirty="0"/>
            </a:br>
            <a:r>
              <a:rPr lang="fr-CA" dirty="0"/>
              <a:t>Sécher ses larmes en étouffant de joie,</a:t>
            </a:r>
            <a:br>
              <a:rPr lang="fr-CA" dirty="0"/>
            </a:br>
            <a:r>
              <a:rPr lang="fr-CA" dirty="0"/>
              <a:t>Prendre un enfant dans ses bras.</a:t>
            </a:r>
            <a:br>
              <a:rPr lang="fr-CA" dirty="0"/>
            </a:br>
            <a:r>
              <a:rPr lang="fr-CA" dirty="0"/>
              <a:t/>
            </a:r>
            <a:br>
              <a:rPr lang="fr-CA" dirty="0"/>
            </a:b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71204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04664"/>
            <a:ext cx="8229600" cy="6048672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fr-CA" dirty="0"/>
              <a:t>Prendre un enfant par le cœur</a:t>
            </a:r>
            <a:br>
              <a:rPr lang="fr-CA" dirty="0"/>
            </a:br>
            <a:r>
              <a:rPr lang="fr-CA" dirty="0"/>
              <a:t>Pour soulager ses malheurs,</a:t>
            </a:r>
            <a:br>
              <a:rPr lang="fr-CA" dirty="0"/>
            </a:br>
            <a:r>
              <a:rPr lang="fr-CA" dirty="0"/>
              <a:t>Tout doucement, sans parler, sans pudeur,</a:t>
            </a:r>
            <a:br>
              <a:rPr lang="fr-CA" dirty="0"/>
            </a:br>
            <a:r>
              <a:rPr lang="fr-CA" dirty="0"/>
              <a:t>Prendre un enfant sur son cœur.</a:t>
            </a:r>
            <a:br>
              <a:rPr lang="fr-CA" dirty="0"/>
            </a:br>
            <a:r>
              <a:rPr lang="fr-CA" dirty="0"/>
              <a:t>Prendre un enfant dans ses bras</a:t>
            </a:r>
            <a:br>
              <a:rPr lang="fr-CA" dirty="0"/>
            </a:br>
            <a:r>
              <a:rPr lang="fr-CA" dirty="0"/>
              <a:t>Mais pour la première fois,</a:t>
            </a:r>
            <a:br>
              <a:rPr lang="fr-CA" dirty="0"/>
            </a:br>
            <a:r>
              <a:rPr lang="fr-CA" dirty="0"/>
              <a:t>Verser des larmes en étouffant sa joie,</a:t>
            </a:r>
            <a:br>
              <a:rPr lang="fr-CA" dirty="0"/>
            </a:br>
            <a:r>
              <a:rPr lang="fr-CA" dirty="0"/>
              <a:t>Prendre un enfant contre soi</a:t>
            </a:r>
            <a:r>
              <a:rPr lang="fr-CA" dirty="0" smtClean="0"/>
              <a:t>.</a:t>
            </a:r>
          </a:p>
          <a:p>
            <a:pPr marL="0" indent="0">
              <a:buNone/>
            </a:pPr>
            <a:r>
              <a:rPr lang="fr-CA" dirty="0"/>
              <a:t/>
            </a:r>
            <a:br>
              <a:rPr lang="fr-CA" dirty="0"/>
            </a:br>
            <a:r>
              <a:rPr lang="fr-CA" dirty="0"/>
              <a:t>Prendre un enfant par la main</a:t>
            </a:r>
            <a:br>
              <a:rPr lang="fr-CA" dirty="0"/>
            </a:br>
            <a:r>
              <a:rPr lang="fr-CA" dirty="0"/>
              <a:t>Et lui chanter des refrains</a:t>
            </a:r>
            <a:br>
              <a:rPr lang="fr-CA" dirty="0"/>
            </a:br>
            <a:r>
              <a:rPr lang="fr-CA" dirty="0"/>
              <a:t>Pour qu'il s'endorme à la tombée du jour,</a:t>
            </a:r>
            <a:br>
              <a:rPr lang="fr-CA" dirty="0"/>
            </a:br>
            <a:r>
              <a:rPr lang="fr-CA" dirty="0"/>
              <a:t>Prendre un enfant par l'amour.</a:t>
            </a:r>
            <a:br>
              <a:rPr lang="fr-CA" dirty="0"/>
            </a:br>
            <a:r>
              <a:rPr lang="fr-CA" dirty="0"/>
              <a:t>Prendre un enfant comme il vient</a:t>
            </a:r>
            <a:br>
              <a:rPr lang="fr-CA" dirty="0"/>
            </a:br>
            <a:r>
              <a:rPr lang="fr-CA" dirty="0"/>
              <a:t>Et consoler ses chagrins,</a:t>
            </a:r>
            <a:br>
              <a:rPr lang="fr-CA" dirty="0"/>
            </a:br>
            <a:r>
              <a:rPr lang="fr-CA" dirty="0"/>
              <a:t>Vivre sa vie des années, puis soudain,</a:t>
            </a:r>
            <a:br>
              <a:rPr lang="fr-CA" dirty="0"/>
            </a:br>
            <a:r>
              <a:rPr lang="fr-CA" dirty="0"/>
              <a:t>Prendre un enfant par la main</a:t>
            </a:r>
            <a:br>
              <a:rPr lang="fr-CA" dirty="0"/>
            </a:br>
            <a:r>
              <a:rPr lang="fr-CA" dirty="0"/>
              <a:t>En regardant tout au bout du chemin,</a:t>
            </a:r>
            <a:br>
              <a:rPr lang="fr-CA" dirty="0"/>
            </a:br>
            <a:r>
              <a:rPr lang="fr-CA" dirty="0"/>
              <a:t>Prendre un enfant pour le sien.</a:t>
            </a:r>
            <a:endParaRPr lang="en-CA" dirty="0"/>
          </a:p>
          <a:p>
            <a:pPr marL="0" indent="0">
              <a:buNone/>
            </a:pPr>
            <a:r>
              <a:rPr lang="fr-CA" dirty="0"/>
              <a:t/>
            </a:r>
            <a:br>
              <a:rPr lang="fr-CA" dirty="0"/>
            </a:b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80228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 smtClean="0"/>
              <a:t>Porteur de Paix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CA" dirty="0" smtClean="0">
                <a:solidFill>
                  <a:schemeClr val="tx1"/>
                </a:solidFill>
              </a:rPr>
              <a:t>Ressource de base principale: La Résolution de conflits au primaire.</a:t>
            </a:r>
          </a:p>
          <a:p>
            <a:r>
              <a:rPr lang="fr-CA" dirty="0" smtClean="0">
                <a:solidFill>
                  <a:schemeClr val="tx1"/>
                </a:solidFill>
              </a:rPr>
              <a:t>Thèmes discutés:  	. </a:t>
            </a:r>
            <a:r>
              <a:rPr lang="fr-CA" sz="2000" dirty="0" smtClean="0">
                <a:solidFill>
                  <a:schemeClr val="tx1"/>
                </a:solidFill>
              </a:rPr>
              <a:t>L’estime des soi     </a:t>
            </a:r>
            <a:r>
              <a:rPr lang="fr-CA" dirty="0" smtClean="0">
                <a:solidFill>
                  <a:schemeClr val="tx1"/>
                </a:solidFill>
              </a:rPr>
              <a:t> </a:t>
            </a:r>
            <a:r>
              <a:rPr lang="fr-CA" sz="2000" dirty="0" smtClean="0">
                <a:solidFill>
                  <a:schemeClr val="tx1"/>
                </a:solidFill>
              </a:rPr>
              <a:t>La recherche </a:t>
            </a:r>
          </a:p>
          <a:p>
            <a:pPr lvl="8"/>
            <a:r>
              <a:rPr lang="fr-CA" dirty="0" smtClean="0">
                <a:solidFill>
                  <a:schemeClr val="tx1"/>
                </a:solidFill>
              </a:rPr>
              <a:t>La colère	           de solutions</a:t>
            </a:r>
          </a:p>
          <a:p>
            <a:pPr lvl="8"/>
            <a:r>
              <a:rPr lang="fr-CA" dirty="0" smtClean="0">
                <a:solidFill>
                  <a:schemeClr val="tx1"/>
                </a:solidFill>
              </a:rPr>
              <a:t>La communication    . La résolution</a:t>
            </a:r>
          </a:p>
          <a:p>
            <a:pPr lvl="8"/>
            <a:r>
              <a:rPr lang="fr-CA" dirty="0" smtClean="0">
                <a:solidFill>
                  <a:schemeClr val="tx1"/>
                </a:solidFill>
              </a:rPr>
              <a:t>L’écoute		   de conflits</a:t>
            </a:r>
          </a:p>
          <a:p>
            <a:pPr lvl="8"/>
            <a:r>
              <a:rPr lang="fr-CA" dirty="0" smtClean="0">
                <a:solidFill>
                  <a:schemeClr val="tx1"/>
                </a:solidFill>
              </a:rPr>
              <a:t>L’empathie</a:t>
            </a:r>
          </a:p>
          <a:p>
            <a:pPr lvl="8"/>
            <a:endParaRPr lang="en-CA" dirty="0" smtClean="0"/>
          </a:p>
          <a:p>
            <a:pPr lvl="8"/>
            <a:endParaRPr lang="fr-CA" dirty="0" smtClean="0"/>
          </a:p>
        </p:txBody>
      </p:sp>
    </p:spTree>
    <p:extLst>
      <p:ext uri="{BB962C8B-B14F-4D97-AF65-F5344CB8AC3E}">
        <p14:creationId xmlns:p14="http://schemas.microsoft.com/office/powerpoint/2010/main" val="3951839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 smtClean="0"/>
              <a:t>Prière de Saint-François d’Assise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507288" cy="452596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fr-FR" sz="2800" dirty="0" smtClean="0"/>
              <a:t>Seigneur</a:t>
            </a:r>
            <a:r>
              <a:rPr lang="fr-FR" sz="2800" dirty="0"/>
              <a:t>, fais de moi un instrument de ta paix. </a:t>
            </a:r>
            <a:br>
              <a:rPr lang="fr-FR" sz="2800" dirty="0"/>
            </a:br>
            <a:r>
              <a:rPr lang="fr-FR" sz="2800" dirty="0"/>
              <a:t>Là où est la haine, que je mette l'amour.</a:t>
            </a:r>
            <a:br>
              <a:rPr lang="fr-FR" sz="2800" dirty="0"/>
            </a:br>
            <a:r>
              <a:rPr lang="fr-FR" sz="2800" dirty="0"/>
              <a:t>Là où est l'offense, que je mette le pardon.</a:t>
            </a:r>
            <a:br>
              <a:rPr lang="fr-FR" sz="2800" dirty="0"/>
            </a:br>
            <a:r>
              <a:rPr lang="fr-FR" sz="2800" dirty="0"/>
              <a:t>Là où est la discorde, que je mette l'union.</a:t>
            </a:r>
            <a:br>
              <a:rPr lang="fr-FR" sz="2800" dirty="0"/>
            </a:br>
            <a:r>
              <a:rPr lang="fr-FR" sz="2800" dirty="0"/>
              <a:t>Là où est l'erreur, que je mette la vérité.</a:t>
            </a:r>
            <a:br>
              <a:rPr lang="fr-FR" sz="2800" dirty="0"/>
            </a:br>
            <a:r>
              <a:rPr lang="fr-FR" sz="2800" dirty="0"/>
              <a:t>Là où est le doute, que je mette la foi.</a:t>
            </a:r>
            <a:br>
              <a:rPr lang="fr-FR" sz="2800" dirty="0"/>
            </a:br>
            <a:r>
              <a:rPr lang="fr-FR" sz="2800" dirty="0"/>
              <a:t>Là où est le désespoir, que je mette l'espérance.</a:t>
            </a:r>
            <a:br>
              <a:rPr lang="fr-FR" sz="2800" dirty="0"/>
            </a:br>
            <a:r>
              <a:rPr lang="fr-FR" sz="2800" dirty="0"/>
              <a:t>Là où sont les ténèbres, que je mette la </a:t>
            </a:r>
            <a:r>
              <a:rPr lang="fr-FR" sz="2800" dirty="0" smtClean="0"/>
              <a:t>lumière</a:t>
            </a:r>
            <a:r>
              <a:rPr lang="fr-FR" sz="2800" dirty="0"/>
              <a:t>.</a:t>
            </a:r>
            <a:br>
              <a:rPr lang="fr-FR" sz="2800" dirty="0"/>
            </a:br>
            <a:r>
              <a:rPr lang="fr-FR" sz="2800" dirty="0"/>
              <a:t>Là où est la tristesse, que je mette la joie.</a:t>
            </a:r>
            <a:br>
              <a:rPr lang="fr-FR" sz="2800" dirty="0"/>
            </a:br>
            <a:r>
              <a:rPr lang="fr-CA" sz="2800" dirty="0"/>
              <a:t> </a:t>
            </a:r>
            <a:endParaRPr lang="en-CA" sz="2800" dirty="0"/>
          </a:p>
          <a:p>
            <a:endParaRPr lang="en-CA" sz="2800" dirty="0"/>
          </a:p>
        </p:txBody>
      </p:sp>
    </p:spTree>
    <p:extLst>
      <p:ext uri="{BB962C8B-B14F-4D97-AF65-F5344CB8AC3E}">
        <p14:creationId xmlns:p14="http://schemas.microsoft.com/office/powerpoint/2010/main" val="364554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 smtClean="0"/>
              <a:t>Prière de Saint-François d’Assise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fr-FR" sz="2800" dirty="0" smtClean="0"/>
              <a:t>O seigneur, que je ne cherche pas</a:t>
            </a:r>
            <a:br>
              <a:rPr lang="fr-FR" sz="2800" dirty="0" smtClean="0"/>
            </a:br>
            <a:r>
              <a:rPr lang="fr-FR" sz="2800" dirty="0" smtClean="0"/>
              <a:t>À être consolé qu'à consoler,</a:t>
            </a:r>
            <a:br>
              <a:rPr lang="fr-FR" sz="2800" dirty="0" smtClean="0"/>
            </a:br>
            <a:r>
              <a:rPr lang="fr-FR" sz="2800" dirty="0" smtClean="0"/>
              <a:t>À être compris qu'à comprendre,</a:t>
            </a:r>
            <a:br>
              <a:rPr lang="fr-FR" sz="2800" dirty="0" smtClean="0"/>
            </a:br>
            <a:r>
              <a:rPr lang="fr-FR" sz="2800" dirty="0" smtClean="0"/>
              <a:t>À être aimé qu'à aimer.</a:t>
            </a:r>
            <a:br>
              <a:rPr lang="fr-FR" sz="2800" dirty="0" smtClean="0"/>
            </a:br>
            <a:r>
              <a:rPr lang="fr-FR" sz="2800" dirty="0" smtClean="0"/>
              <a:t>Car c'est en se donnant que l'on reçoit,</a:t>
            </a:r>
            <a:br>
              <a:rPr lang="fr-FR" sz="2800" dirty="0" smtClean="0"/>
            </a:br>
            <a:r>
              <a:rPr lang="fr-FR" sz="2800" dirty="0" smtClean="0"/>
              <a:t>C’est en oubliant qu'on se retrouve soi-même,</a:t>
            </a:r>
            <a:br>
              <a:rPr lang="fr-FR" sz="2800" dirty="0" smtClean="0"/>
            </a:br>
            <a:r>
              <a:rPr lang="fr-FR" sz="2800" dirty="0" smtClean="0"/>
              <a:t>C’est en pardonnant que l'on obtient le pardon,</a:t>
            </a:r>
            <a:br>
              <a:rPr lang="fr-FR" sz="2800" dirty="0" smtClean="0"/>
            </a:br>
            <a:r>
              <a:rPr lang="fr-FR" sz="2800" dirty="0" smtClean="0"/>
              <a:t>C’est en mourant que l'on ressuscite à la vie.</a:t>
            </a:r>
            <a:endParaRPr lang="en-CA" sz="2800" dirty="0" smtClean="0"/>
          </a:p>
          <a:p>
            <a:pPr marL="0" indent="0">
              <a:buNone/>
            </a:pPr>
            <a:r>
              <a:rPr lang="fr-FR" sz="2800" dirty="0" smtClean="0"/>
              <a:t> </a:t>
            </a:r>
            <a:endParaRPr lang="en-CA" sz="2800" dirty="0" smtClean="0"/>
          </a:p>
          <a:p>
            <a:pPr marL="0" indent="0">
              <a:buNone/>
            </a:pPr>
            <a:r>
              <a:rPr lang="en-US" sz="2800" dirty="0" smtClean="0"/>
              <a:t>Amen</a:t>
            </a:r>
            <a:endParaRPr lang="en-CA" sz="2800" dirty="0" smtClean="0"/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282124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96752"/>
          </a:xfrm>
        </p:spPr>
        <p:txBody>
          <a:bodyPr/>
          <a:lstStyle/>
          <a:p>
            <a:r>
              <a:rPr lang="fr-CA" dirty="0" smtClean="0"/>
              <a:t>L’équipe des 6 </a:t>
            </a:r>
            <a:r>
              <a:rPr lang="fr-CA" dirty="0" err="1" smtClean="0"/>
              <a:t>ième</a:t>
            </a:r>
            <a:r>
              <a:rPr lang="fr-CA" dirty="0" smtClean="0"/>
              <a:t> année</a:t>
            </a:r>
            <a:endParaRPr lang="en-CA" dirty="0"/>
          </a:p>
        </p:txBody>
      </p:sp>
      <p:pic>
        <p:nvPicPr>
          <p:cNvPr id="1026" name="Picture 2" descr="F:\DCIM\101_0915\IMGP223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0250" y="1196752"/>
            <a:ext cx="4948014" cy="5517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90233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08720"/>
          </a:xfrm>
        </p:spPr>
        <p:txBody>
          <a:bodyPr/>
          <a:lstStyle/>
          <a:p>
            <a:r>
              <a:rPr lang="fr-CA" dirty="0" smtClean="0"/>
              <a:t>L’équipe des 5 </a:t>
            </a:r>
            <a:r>
              <a:rPr lang="fr-CA" dirty="0" err="1" smtClean="0"/>
              <a:t>ième</a:t>
            </a:r>
            <a:r>
              <a:rPr lang="fr-CA" dirty="0" smtClean="0"/>
              <a:t> année</a:t>
            </a:r>
            <a:endParaRPr lang="en-CA" dirty="0"/>
          </a:p>
        </p:txBody>
      </p:sp>
      <p:pic>
        <p:nvPicPr>
          <p:cNvPr id="1026" name="Picture 2" descr="F:\DCIM\101_0915\IMGP223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1052736"/>
            <a:ext cx="4659982" cy="56886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49115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 smtClean="0"/>
              <a:t>Fonctionnement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fr-CA" dirty="0" smtClean="0"/>
              <a:t>Les porteurs de paix </a:t>
            </a:r>
          </a:p>
          <a:p>
            <a:r>
              <a:rPr lang="fr-CA" dirty="0" smtClean="0"/>
              <a:t>aideront les surveillants pendant la récréation du midi et celle de l’après-midi durant le mois de mai et juin.</a:t>
            </a:r>
            <a:r>
              <a:rPr lang="en-CA" dirty="0" smtClean="0"/>
              <a:t> </a:t>
            </a:r>
          </a:p>
          <a:p>
            <a:r>
              <a:rPr lang="en-CA" dirty="0" err="1" smtClean="0"/>
              <a:t>deux</a:t>
            </a:r>
            <a:r>
              <a:rPr lang="en-CA" dirty="0" smtClean="0"/>
              <a:t> </a:t>
            </a:r>
            <a:r>
              <a:rPr lang="en-CA" dirty="0" err="1" smtClean="0"/>
              <a:t>équipes</a:t>
            </a:r>
            <a:r>
              <a:rPr lang="en-CA" dirty="0" smtClean="0"/>
              <a:t> de </a:t>
            </a:r>
            <a:r>
              <a:rPr lang="en-CA" dirty="0" err="1" smtClean="0"/>
              <a:t>deux</a:t>
            </a:r>
            <a:r>
              <a:rPr lang="en-CA" dirty="0" smtClean="0"/>
              <a:t> </a:t>
            </a:r>
            <a:r>
              <a:rPr lang="en-CA" dirty="0" err="1" smtClean="0"/>
              <a:t>membres</a:t>
            </a:r>
            <a:r>
              <a:rPr lang="en-CA" dirty="0"/>
              <a:t> </a:t>
            </a:r>
            <a:endParaRPr lang="en-CA" dirty="0" smtClean="0"/>
          </a:p>
          <a:p>
            <a:r>
              <a:rPr lang="fr-CA" dirty="0" smtClean="0"/>
              <a:t>Des vestes bleus</a:t>
            </a:r>
            <a:endParaRPr lang="en-CA" dirty="0" smtClean="0"/>
          </a:p>
          <a:p>
            <a:r>
              <a:rPr lang="en-CA" dirty="0" err="1" smtClean="0"/>
              <a:t>lls</a:t>
            </a:r>
            <a:r>
              <a:rPr lang="en-CA" dirty="0" smtClean="0"/>
              <a:t> </a:t>
            </a:r>
            <a:r>
              <a:rPr lang="en-CA" dirty="0" err="1" smtClean="0"/>
              <a:t>seront</a:t>
            </a:r>
            <a:r>
              <a:rPr lang="en-CA" dirty="0" smtClean="0"/>
              <a:t> à </a:t>
            </a:r>
            <a:r>
              <a:rPr lang="en-CA" dirty="0" err="1" smtClean="0"/>
              <a:t>l’écoute</a:t>
            </a:r>
            <a:r>
              <a:rPr lang="en-CA" dirty="0"/>
              <a:t> </a:t>
            </a:r>
            <a:r>
              <a:rPr lang="en-CA" dirty="0" smtClean="0"/>
              <a:t>des </a:t>
            </a:r>
            <a:r>
              <a:rPr lang="en-CA" dirty="0" err="1" smtClean="0"/>
              <a:t>élèves</a:t>
            </a:r>
            <a:r>
              <a:rPr lang="en-CA" dirty="0" smtClean="0"/>
              <a:t> et des </a:t>
            </a:r>
            <a:r>
              <a:rPr lang="en-CA" dirty="0" err="1" smtClean="0"/>
              <a:t>paires</a:t>
            </a:r>
            <a:r>
              <a:rPr lang="en-CA" dirty="0" smtClean="0"/>
              <a:t> de </a:t>
            </a:r>
            <a:r>
              <a:rPr lang="en-CA" dirty="0" err="1" smtClean="0"/>
              <a:t>yeux</a:t>
            </a:r>
            <a:r>
              <a:rPr lang="en-CA" dirty="0" smtClean="0"/>
              <a:t> </a:t>
            </a:r>
            <a:r>
              <a:rPr lang="en-CA" dirty="0" err="1" smtClean="0"/>
              <a:t>d’extra</a:t>
            </a:r>
            <a:r>
              <a:rPr lang="en-CA" dirty="0" smtClean="0"/>
              <a:t> </a:t>
            </a:r>
          </a:p>
          <a:p>
            <a:r>
              <a:rPr lang="fr-CA" dirty="0" smtClean="0"/>
              <a:t>Les </a:t>
            </a:r>
            <a:r>
              <a:rPr lang="fr-CA" dirty="0"/>
              <a:t>5</a:t>
            </a:r>
            <a:r>
              <a:rPr lang="fr-CA" baseline="30000" dirty="0"/>
              <a:t>ième</a:t>
            </a:r>
            <a:r>
              <a:rPr lang="fr-CA" dirty="0"/>
              <a:t> année prendront la relève le mois de juin.</a:t>
            </a:r>
            <a:endParaRPr lang="en-CA" dirty="0"/>
          </a:p>
          <a:p>
            <a:endParaRPr lang="fr-CA" dirty="0" smtClean="0"/>
          </a:p>
        </p:txBody>
      </p:sp>
    </p:spTree>
    <p:extLst>
      <p:ext uri="{BB962C8B-B14F-4D97-AF65-F5344CB8AC3E}">
        <p14:creationId xmlns:p14="http://schemas.microsoft.com/office/powerpoint/2010/main" val="2290012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 smtClean="0"/>
              <a:t>Leurs rôles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CA" dirty="0" smtClean="0"/>
              <a:t>Aider les élèves à se sentir bien.</a:t>
            </a:r>
          </a:p>
          <a:p>
            <a:r>
              <a:rPr lang="fr-CA" dirty="0" smtClean="0"/>
              <a:t>Être à l’écoute des enfants seuls.</a:t>
            </a:r>
          </a:p>
          <a:p>
            <a:r>
              <a:rPr lang="fr-CA" dirty="0" smtClean="0"/>
              <a:t>Sourire et mettre la joie autour d’eux.</a:t>
            </a:r>
          </a:p>
          <a:p>
            <a:r>
              <a:rPr lang="fr-CA" dirty="0" smtClean="0"/>
              <a:t>Ce n’est pas un poste de pouvoir mais de partage.</a:t>
            </a:r>
          </a:p>
          <a:p>
            <a:r>
              <a:rPr lang="fr-CA" dirty="0" smtClean="0"/>
              <a:t>Observer afin d’aider les surveillants.</a:t>
            </a:r>
          </a:p>
          <a:p>
            <a:r>
              <a:rPr lang="fr-CA" dirty="0" smtClean="0"/>
              <a:t>Se rendre utile à sa communauté.</a:t>
            </a:r>
          </a:p>
          <a:p>
            <a:r>
              <a:rPr lang="fr-CA" dirty="0" smtClean="0"/>
              <a:t>Déterminer ceux qui ont besoin d’aide.</a:t>
            </a:r>
          </a:p>
          <a:p>
            <a:r>
              <a:rPr lang="fr-CA" dirty="0" smtClean="0"/>
              <a:t>Accepter les élèves avec leurs différences.</a:t>
            </a:r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497267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 smtClean="0"/>
              <a:t>Réflexions par les porteurs de paix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504" y="1600200"/>
            <a:ext cx="8928992" cy="4525963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r>
              <a:rPr lang="fr-CA" sz="12800" dirty="0" smtClean="0">
                <a:solidFill>
                  <a:schemeClr val="tx1"/>
                </a:solidFill>
              </a:rPr>
              <a:t>Être </a:t>
            </a:r>
            <a:r>
              <a:rPr lang="fr-CA" sz="12800" dirty="0">
                <a:solidFill>
                  <a:schemeClr val="tx1"/>
                </a:solidFill>
              </a:rPr>
              <a:t>instrument de paix, c’est ne pas juger, condamner ou médire des gens, ne se réjouir d’aucun mal qui puisse les atteindre. </a:t>
            </a:r>
            <a:endParaRPr lang="fr-CA" sz="12800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fr-CA" sz="12800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fr-CA" sz="12800" dirty="0" smtClean="0">
                <a:solidFill>
                  <a:schemeClr val="tx1"/>
                </a:solidFill>
              </a:rPr>
              <a:t>Être </a:t>
            </a:r>
            <a:r>
              <a:rPr lang="fr-CA" sz="12800" dirty="0">
                <a:solidFill>
                  <a:schemeClr val="tx1"/>
                </a:solidFill>
              </a:rPr>
              <a:t>artisan de paix, c’est accueillir ceux qui sont faibles et dans le besoin, ne serait-ce qu’avec un simple sourire, les soutenir, leur offrir notre gentillesse et notre tendresse et leur ouvrir nos cœurs. </a:t>
            </a:r>
            <a:endParaRPr lang="fr-CA" sz="12800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fr-CA" sz="12800" dirty="0" smtClean="0"/>
          </a:p>
          <a:p>
            <a:pPr marL="0" indent="0">
              <a:buNone/>
            </a:pPr>
            <a:endParaRPr lang="fr-CA" sz="12800" dirty="0"/>
          </a:p>
          <a:p>
            <a:pPr marL="0" indent="0">
              <a:buNone/>
            </a:pPr>
            <a:endParaRPr lang="fr-CA" sz="12800" dirty="0" smtClean="0"/>
          </a:p>
          <a:p>
            <a:pPr marL="0" indent="0">
              <a:buNone/>
            </a:pPr>
            <a:endParaRPr lang="fr-CA" sz="12800" dirty="0"/>
          </a:p>
          <a:p>
            <a:pPr marL="0" indent="0">
              <a:buNone/>
            </a:pPr>
            <a:endParaRPr lang="fr-CA" sz="12800" dirty="0" smtClean="0"/>
          </a:p>
          <a:p>
            <a:pPr marL="0" indent="0">
              <a:buNone/>
            </a:pPr>
            <a:endParaRPr lang="fr-CA" sz="12800" dirty="0"/>
          </a:p>
          <a:p>
            <a:pPr marL="0" indent="0">
              <a:buNone/>
            </a:pPr>
            <a:endParaRPr lang="fr-CA" sz="12800" dirty="0"/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483547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514543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CA" sz="3000" dirty="0" smtClean="0">
                <a:solidFill>
                  <a:schemeClr val="tx1"/>
                </a:solidFill>
              </a:rPr>
              <a:t>C’est accueillir ceux avec lesquels nous pouvons avoir des difficultés, ou ne pas aimer particulièrement, ceux qui sont différents de nous, culturellement, psychologiquement ou intellectuellement. </a:t>
            </a:r>
          </a:p>
          <a:p>
            <a:pPr marL="0" indent="0">
              <a:buNone/>
            </a:pPr>
            <a:endParaRPr lang="fr-CA" sz="3000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fr-CA" sz="3000" dirty="0" smtClean="0">
                <a:solidFill>
                  <a:schemeClr val="tx1"/>
                </a:solidFill>
              </a:rPr>
              <a:t>C’est aborder les gens, non d’une position de pouvoir et de certitudes pour résoudre les problèmes, mais d’un lieu d’écoute, de compréhension, d’humilité et d’amour. </a:t>
            </a:r>
          </a:p>
          <a:p>
            <a:endParaRPr lang="fr-CA" dirty="0" smtClean="0"/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779339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xecutive">
  <a:themeElements>
    <a:clrScheme name="Executive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Executive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xecutiv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Executive</Template>
  <TotalTime>345</TotalTime>
  <Words>398</Words>
  <Application>Microsoft Office PowerPoint</Application>
  <PresentationFormat>On-screen Show (4:3)</PresentationFormat>
  <Paragraphs>59</Paragraphs>
  <Slides>13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Executive</vt:lpstr>
      <vt:lpstr>Porteurs de Paix 2010-2011</vt:lpstr>
      <vt:lpstr>Prière de Saint-François d’Assise</vt:lpstr>
      <vt:lpstr>Prière de Saint-François d’Assise</vt:lpstr>
      <vt:lpstr>L’équipe des 6 ième année</vt:lpstr>
      <vt:lpstr>L’équipe des 5 ième année</vt:lpstr>
      <vt:lpstr>Fonctionnement</vt:lpstr>
      <vt:lpstr>Leurs rôles</vt:lpstr>
      <vt:lpstr>Réflexions par les porteurs de paix</vt:lpstr>
      <vt:lpstr>PowerPoint Presentation</vt:lpstr>
      <vt:lpstr>PowerPoint Presentation</vt:lpstr>
      <vt:lpstr>Chanson thème</vt:lpstr>
      <vt:lpstr>PowerPoint Presentation</vt:lpstr>
      <vt:lpstr>Porteur de Paix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Porteurs de Paix 2010-2011</dc:title>
  <dc:creator>Laplante, Marie Claude</dc:creator>
  <cp:lastModifiedBy>brunibossiof</cp:lastModifiedBy>
  <cp:revision>18</cp:revision>
  <cp:lastPrinted>2011-05-16T20:12:24Z</cp:lastPrinted>
  <dcterms:created xsi:type="dcterms:W3CDTF">2011-05-16T13:34:58Z</dcterms:created>
  <dcterms:modified xsi:type="dcterms:W3CDTF">2011-05-16T21:29:57Z</dcterms:modified>
</cp:coreProperties>
</file>