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7" d="100"/>
          <a:sy n="157" d="100"/>
        </p:scale>
        <p:origin x="-294" y="-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73463398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1583342"/>
            <a:ext cx="7772400" cy="1159856"/>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10" name="Shape 10"/>
          <p:cNvSpPr txBox="1">
            <a:spLocks noGrp="1"/>
          </p:cNvSpPr>
          <p:nvPr>
            <p:ph type="subTitle" idx="1"/>
          </p:nvPr>
        </p:nvSpPr>
        <p:spPr>
          <a:xfrm>
            <a:off x="685800" y="2840053"/>
            <a:ext cx="7772400" cy="784737"/>
          </a:xfrm>
          <a:prstGeom prst="rect">
            <a:avLst/>
          </a:prstGeom>
        </p:spPr>
        <p:txBody>
          <a:bodyPr lIns="91425" tIns="91425" rIns="91425" b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
        <p:nvSpPr>
          <p:cNvPr id="11" name="Shape 11"/>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 name="Shape 14"/>
          <p:cNvSpPr txBox="1">
            <a:spLocks noGrp="1"/>
          </p:cNvSpPr>
          <p:nvPr>
            <p:ph type="body" idx="1"/>
          </p:nvPr>
        </p:nvSpPr>
        <p:spPr>
          <a:xfrm>
            <a:off x="457200" y="1200150"/>
            <a:ext cx="8229600"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body" idx="2"/>
          </p:nvPr>
        </p:nvSpPr>
        <p:spPr>
          <a:xfrm>
            <a:off x="4692273" y="1200150"/>
            <a:ext cx="3994525" cy="372568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05978"/>
            <a:ext cx="8229600" cy="85725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457200" y="4406309"/>
            <a:ext cx="8229600" cy="519520"/>
          </a:xfrm>
          <a:prstGeom prst="rect">
            <a:avLst/>
          </a:prstGeom>
        </p:spPr>
        <p:txBody>
          <a:bodyPr lIns="91425" tIns="91425" rIns="91425" bIns="91425" anchor="t" anchorCtr="0"/>
          <a:lstStyle>
            <a:lvl1pPr algn="ctr">
              <a:spcBef>
                <a:spcPts val="360"/>
              </a:spcBef>
              <a:buSzPct val="100000"/>
              <a:buNone/>
              <a:defRPr sz="1800"/>
            </a:lvl1pPr>
          </a:lstStyle>
          <a:p>
            <a:endParaRPr/>
          </a:p>
        </p:txBody>
      </p:sp>
      <p:sp>
        <p:nvSpPr>
          <p:cNvPr id="26" name="Shape 26"/>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8556791" y="4749850"/>
            <a:ext cx="548699" cy="393524"/>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250"/>
          </a:xfrm>
          <a:prstGeom prst="rect">
            <a:avLst/>
          </a:prstGeom>
          <a:noFill/>
          <a:ln>
            <a:noFill/>
          </a:ln>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200150"/>
            <a:ext cx="8229600" cy="3725680"/>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
        <p:nvSpPr>
          <p:cNvPr id="7" name="Shape 7"/>
          <p:cNvSpPr txBox="1">
            <a:spLocks noGrp="1"/>
          </p:cNvSpPr>
          <p:nvPr>
            <p:ph type="sldNum" idx="12"/>
          </p:nvPr>
        </p:nvSpPr>
        <p:spPr>
          <a:xfrm>
            <a:off x="8556791" y="4749850"/>
            <a:ext cx="548699" cy="393524"/>
          </a:xfrm>
          <a:prstGeom prst="rect">
            <a:avLst/>
          </a:prstGeom>
          <a:noFill/>
          <a:ln>
            <a:noFill/>
          </a:ln>
        </p:spPr>
        <p:txBody>
          <a:bodyPr lIns="91425" tIns="91425" rIns="91425" b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
        <p:cNvGrpSpPr/>
        <p:nvPr/>
      </p:nvGrpSpPr>
      <p:grpSpPr>
        <a:xfrm>
          <a:off x="0" y="0"/>
          <a:ext cx="0" cy="0"/>
          <a:chOff x="0" y="0"/>
          <a:chExt cx="0" cy="0"/>
        </a:xfrm>
      </p:grpSpPr>
      <p:sp>
        <p:nvSpPr>
          <p:cNvPr id="30" name="Shape 30"/>
          <p:cNvSpPr txBox="1">
            <a:spLocks noGrp="1"/>
          </p:cNvSpPr>
          <p:nvPr>
            <p:ph type="ctrTitle"/>
          </p:nvPr>
        </p:nvSpPr>
        <p:spPr>
          <a:xfrm>
            <a:off x="685800" y="881350"/>
            <a:ext cx="7772400" cy="1861799"/>
          </a:xfrm>
          <a:prstGeom prst="rect">
            <a:avLst/>
          </a:prstGeom>
          <a:noFill/>
          <a:ln>
            <a:noFill/>
          </a:ln>
        </p:spPr>
        <p:txBody>
          <a:bodyPr lIns="91425" tIns="91425" rIns="91425" bIns="91425" anchor="b" anchorCtr="0">
            <a:noAutofit/>
          </a:bodyPr>
          <a:lstStyle/>
          <a:p>
            <a:pPr>
              <a:spcBef>
                <a:spcPts val="0"/>
              </a:spcBef>
              <a:buNone/>
            </a:pPr>
            <a:r>
              <a:rPr lang="en"/>
              <a:t>Keep The Promise Project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Ottawa</a:t>
            </a:r>
          </a:p>
        </p:txBody>
      </p:sp>
      <p:sp>
        <p:nvSpPr>
          <p:cNvPr id="36" name="Shape 3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sz="2400"/>
              <a:t>Last November, our school was chosen to go to Ottawa for a student summit about child poverty. In 1989 the government promised that they would eradicate child poverty in Canada by the year 2000.  This Summit was a way to remind the government that they have not kept their promise.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noAutofit/>
          </a:bodyPr>
          <a:lstStyle/>
          <a:p>
            <a:pPr>
              <a:spcBef>
                <a:spcPts val="0"/>
              </a:spcBef>
              <a:buNone/>
            </a:pPr>
            <a:r>
              <a:rPr lang="en"/>
              <a:t>Poverty is a very serious problem that lots of people suffer from. Even though you may not see it, it’s everywhere.</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511800" y="293328"/>
            <a:ext cx="8229600" cy="857400"/>
          </a:xfrm>
          <a:prstGeom prst="rect">
            <a:avLst/>
          </a:prstGeom>
        </p:spPr>
        <p:txBody>
          <a:bodyPr lIns="91425" tIns="91425" rIns="91425" bIns="91425" anchor="b" anchorCtr="0">
            <a:noAutofit/>
          </a:bodyPr>
          <a:lstStyle/>
          <a:p>
            <a:pPr>
              <a:spcBef>
                <a:spcPts val="0"/>
              </a:spcBef>
              <a:buNone/>
            </a:pPr>
            <a:r>
              <a:rPr lang="en"/>
              <a:t>Every school got asked to do a project</a:t>
            </a:r>
          </a:p>
        </p:txBody>
      </p:sp>
      <p:sp>
        <p:nvSpPr>
          <p:cNvPr id="47" name="Shape 4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a:t>We decided to do a week of awareness ( more like 3 days of awareness)</a:t>
            </a:r>
          </a:p>
          <a:p>
            <a:pPr marL="457200" lvl="0" indent="-419100" rtl="0">
              <a:spcBef>
                <a:spcPts val="0"/>
              </a:spcBef>
              <a:buClr>
                <a:schemeClr val="dk1"/>
              </a:buClr>
              <a:buSzPct val="100000"/>
              <a:buFont typeface="Arial"/>
              <a:buChar char="●"/>
            </a:pPr>
            <a:r>
              <a:rPr lang="en"/>
              <a:t>We will be doing this the 19th, 20th and 21st of May.</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05974"/>
            <a:ext cx="8229600" cy="1895399"/>
          </a:xfrm>
          <a:prstGeom prst="rect">
            <a:avLst/>
          </a:prstGeom>
        </p:spPr>
        <p:txBody>
          <a:bodyPr lIns="91425" tIns="91425" rIns="91425" bIns="91425" anchor="b" anchorCtr="0">
            <a:noAutofit/>
          </a:bodyPr>
          <a:lstStyle/>
          <a:p>
            <a:pPr rtl="0">
              <a:spcBef>
                <a:spcPts val="0"/>
              </a:spcBef>
              <a:buNone/>
            </a:pPr>
            <a:endParaRPr/>
          </a:p>
          <a:p>
            <a:pPr>
              <a:spcBef>
                <a:spcPts val="0"/>
              </a:spcBef>
              <a:buNone/>
            </a:pPr>
            <a:r>
              <a:rPr lang="en"/>
              <a:t>These will be the White Elephant Sales the grade 6 class will do at noon throughout the week:</a:t>
            </a:r>
          </a:p>
        </p:txBody>
      </p:sp>
      <p:sp>
        <p:nvSpPr>
          <p:cNvPr id="53" name="Shape 53"/>
          <p:cNvSpPr txBox="1">
            <a:spLocks noGrp="1"/>
          </p:cNvSpPr>
          <p:nvPr>
            <p:ph type="body" idx="1"/>
          </p:nvPr>
        </p:nvSpPr>
        <p:spPr>
          <a:xfrm>
            <a:off x="457200" y="2529600"/>
            <a:ext cx="8229600" cy="2396399"/>
          </a:xfrm>
          <a:prstGeom prst="rect">
            <a:avLst/>
          </a:prstGeom>
        </p:spPr>
        <p:txBody>
          <a:bodyPr lIns="91425" tIns="91425" rIns="91425" bIns="91425" anchor="t" anchorCtr="0">
            <a:noAutofit/>
          </a:bodyPr>
          <a:lstStyle/>
          <a:p>
            <a:pPr rtl="0">
              <a:spcBef>
                <a:spcPts val="0"/>
              </a:spcBef>
              <a:buNone/>
            </a:pPr>
            <a:r>
              <a:rPr lang="en" b="1">
                <a:solidFill>
                  <a:srgbClr val="000000"/>
                </a:solidFill>
              </a:rPr>
              <a:t>I don’t wear it anymore.(clothes)</a:t>
            </a:r>
          </a:p>
          <a:p>
            <a:pPr rtl="0">
              <a:spcBef>
                <a:spcPts val="0"/>
              </a:spcBef>
              <a:buNone/>
            </a:pPr>
            <a:r>
              <a:rPr lang="en" b="1">
                <a:solidFill>
                  <a:srgbClr val="000000"/>
                </a:solidFill>
              </a:rPr>
              <a:t>I don’t play with it anymore.(toys)</a:t>
            </a:r>
          </a:p>
          <a:p>
            <a:pPr>
              <a:spcBef>
                <a:spcPts val="0"/>
              </a:spcBef>
              <a:buNone/>
            </a:pPr>
            <a:r>
              <a:rPr lang="en" b="1">
                <a:solidFill>
                  <a:srgbClr val="000000"/>
                </a:solidFill>
              </a:rPr>
              <a:t>I don’t need it anymore.(other stuff)</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b="0"/>
              <a:t>1st day- May 19th- I don't wear it anymore.</a:t>
            </a:r>
          </a:p>
        </p:txBody>
      </p:sp>
      <p:sp>
        <p:nvSpPr>
          <p:cNvPr id="59" name="Shape 59"/>
          <p:cNvSpPr txBox="1">
            <a:spLocks noGrp="1"/>
          </p:cNvSpPr>
          <p:nvPr>
            <p:ph type="body" idx="1"/>
          </p:nvPr>
        </p:nvSpPr>
        <p:spPr>
          <a:xfrm>
            <a:off x="247344" y="1036326"/>
            <a:ext cx="8229600" cy="3725699"/>
          </a:xfrm>
          <a:prstGeom prst="rect">
            <a:avLst/>
          </a:prstGeom>
        </p:spPr>
        <p:txBody>
          <a:bodyPr lIns="91425" tIns="91425" rIns="91425" bIns="91425" anchor="t" anchorCtr="0">
            <a:noAutofit/>
          </a:bodyPr>
          <a:lstStyle/>
          <a:p>
            <a:pPr rtl="0">
              <a:spcBef>
                <a:spcPts val="0"/>
              </a:spcBef>
              <a:buNone/>
            </a:pPr>
            <a:r>
              <a:rPr lang="en" sz="2400"/>
              <a:t>We will have an “I’ve Outgrown It Sale” on Tuesday, May 19th. Please bring clothes that are too small or you just don’t want or need. All clothing will be laid out on tables in the foyer and everyone will have a chance to pick items they want or need. There will be a random draw to see which students get to go first. Everything will be free. It will be like reuse and recycle. All leftover clothes will be donated to the women's shelter in Fairview. Please bring clean clothes; wash before you bring.</a:t>
            </a:r>
          </a:p>
          <a:p>
            <a:pPr rtl="0">
              <a:spcBef>
                <a:spcPts val="0"/>
              </a:spcBef>
              <a:buNone/>
            </a:pPr>
            <a:endParaRPr/>
          </a:p>
          <a:p>
            <a:pPr>
              <a:spcBef>
                <a:spcPts val="0"/>
              </a:spcBef>
              <a:buNone/>
            </a:pPr>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2nd day - </a:t>
            </a:r>
            <a:r>
              <a:rPr lang="en" b="0"/>
              <a:t>I don’t play with it anymore</a:t>
            </a:r>
          </a:p>
        </p:txBody>
      </p:sp>
      <p:sp>
        <p:nvSpPr>
          <p:cNvPr id="65" name="Shape 65"/>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800"/>
              <a:t>Wednesday, May 20th, we will have the “I Don’t Play With It Anymore Sale” for toys and sports equipment, which are nice to have but not a necessity like clothing.  So, everything will cost from 25 cents to a few dollars. Bring anything you think that other kids might like or could use.</a:t>
            </a:r>
          </a:p>
          <a:p>
            <a:pPr>
              <a:spcBef>
                <a:spcPts val="0"/>
              </a:spcBef>
              <a:buNone/>
            </a:pPr>
            <a:r>
              <a:rPr lang="en" sz="2800"/>
              <a:t>The money raised will be donated to a charity that fights poverty.</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3rd day - </a:t>
            </a:r>
            <a:r>
              <a:rPr lang="en" b="0"/>
              <a:t>I don’t need it anymore</a:t>
            </a:r>
          </a:p>
        </p:txBody>
      </p:sp>
      <p:sp>
        <p:nvSpPr>
          <p:cNvPr id="71" name="Shape 71"/>
          <p:cNvSpPr txBox="1">
            <a:spLocks noGrp="1"/>
          </p:cNvSpPr>
          <p:nvPr>
            <p:ph type="body" idx="1"/>
          </p:nvPr>
        </p:nvSpPr>
        <p:spPr>
          <a:xfrm>
            <a:off x="457200" y="934000"/>
            <a:ext cx="8229600" cy="3991800"/>
          </a:xfrm>
          <a:prstGeom prst="rect">
            <a:avLst/>
          </a:prstGeom>
        </p:spPr>
        <p:txBody>
          <a:bodyPr lIns="91425" tIns="91425" rIns="91425" bIns="91425" anchor="t" anchorCtr="0">
            <a:noAutofit/>
          </a:bodyPr>
          <a:lstStyle/>
          <a:p>
            <a:pPr rtl="0">
              <a:spcBef>
                <a:spcPts val="0"/>
              </a:spcBef>
              <a:buNone/>
            </a:pPr>
            <a:r>
              <a:rPr lang="en"/>
              <a:t>Thursday, May 21st will be the “I Don’t Need It Anymore Sale” for any other things that you want to bring (or your Mom wants to get rid of) like blankets, books, household items and stuff like that.The cost will be from free to a few dollars.</a:t>
            </a:r>
          </a:p>
          <a:p>
            <a:pPr>
              <a:spcBef>
                <a:spcPts val="0"/>
              </a:spcBef>
              <a:buNone/>
            </a:pPr>
            <a:r>
              <a:rPr lang="en"/>
              <a:t>This is like an epic 3 day garage sale!  Bring what you can!</a:t>
            </a:r>
          </a:p>
        </p:txBody>
      </p:sp>
    </p:spTree>
  </p:cSld>
  <p:clrMapOvr>
    <a:masterClrMapping/>
  </p:clrMapOvr>
  <p:transitio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445</Words>
  <Application>Microsoft Office PowerPoint</Application>
  <PresentationFormat>On-screen Show (16:9)</PresentationFormat>
  <Paragraphs>20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simple-light</vt:lpstr>
      <vt:lpstr>Keep The Promise Project</vt:lpstr>
      <vt:lpstr>Ottawa</vt:lpstr>
      <vt:lpstr>PowerPoint Presentation</vt:lpstr>
      <vt:lpstr>Every school got asked to do a project</vt:lpstr>
      <vt:lpstr> These will be the White Elephant Sales the grade 6 class will do at noon throughout the week:</vt:lpstr>
      <vt:lpstr>1st day- May 19th- I don't wear it anymore.</vt:lpstr>
      <vt:lpstr>2nd day - I don’t play with it anymore</vt:lpstr>
      <vt:lpstr>3rd day - I don’t need it anymore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 The Promise Project</dc:title>
  <dc:creator>Charchuk, Janice</dc:creator>
  <cp:lastModifiedBy>Charchuk, Janice</cp:lastModifiedBy>
  <cp:revision>1</cp:revision>
  <dcterms:modified xsi:type="dcterms:W3CDTF">2015-05-27T19:18:06Z</dcterms:modified>
</cp:coreProperties>
</file>