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0" r:id="rId6"/>
    <p:sldId id="263" r:id="rId7"/>
    <p:sldId id="268" r:id="rId8"/>
    <p:sldId id="265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70" d="100"/>
          <a:sy n="70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497D90-2CA9-4E95-95C6-4A615AD90836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C6732B7-E7B9-4088-980E-52C2309317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 the Promise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Representing New Brunswick in Ottawa</a:t>
            </a:r>
            <a:endParaRPr lang="en-US" dirty="0"/>
          </a:p>
        </p:txBody>
      </p:sp>
      <p:pic>
        <p:nvPicPr>
          <p:cNvPr id="3074" name="Picture 2" descr="C:\Users\wendy.peters\Desktop\Keep The Promise\Ottaw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0" y="1153668"/>
            <a:ext cx="3200400" cy="3712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ommy </a:t>
            </a:r>
            <a:r>
              <a:rPr lang="en-US" sz="2400" dirty="0" err="1" smtClean="0"/>
              <a:t>Gyurko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Nick Rocca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Grade five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Geary Elementary Community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B</a:t>
            </a:r>
            <a:r>
              <a:rPr lang="en-US" sz="2400" dirty="0" smtClean="0"/>
              <a:t>runswick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OUR TRIP!!!</a:t>
            </a:r>
            <a:endParaRPr lang="en-US" sz="4400" dirty="0"/>
          </a:p>
        </p:txBody>
      </p:sp>
      <p:pic>
        <p:nvPicPr>
          <p:cNvPr id="5" name="Picture 2" descr="C:\Users\wendy.peters\AppData\Local\Microsoft\Windows\Temporary Internet Files\Content.IE5\HG0JDK3Y\2014-11-18 14.44.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" y="14478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6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 1989, the government made a promise to eliminate child poverty in Canada by the year 2000.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There are more children living in poverty now than there was then.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6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many kids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1 in 7 children in Canada are living in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1 in 4 First Nations children are living in poverty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1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444240" cy="37124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Shelter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Recreation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Local and Regional Concerns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Cycle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five problems</a:t>
            </a:r>
            <a:endParaRPr lang="en-US" dirty="0"/>
          </a:p>
        </p:txBody>
      </p:sp>
      <p:pic>
        <p:nvPicPr>
          <p:cNvPr id="2050" name="Picture 2" descr="C:\Users\wendy.peters\AppData\Local\Microsoft\Windows\Temporary Internet Files\Content.IE5\R4WG2L68\2014-11-18 09.41.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142" y="1005840"/>
            <a:ext cx="5193792" cy="389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89" y="1096963"/>
            <a:ext cx="2784871" cy="37131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Who uses the food bank?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How does the food bank operate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841 191 Canadians turn to food banks every month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One third of these people are </a:t>
            </a:r>
            <a:r>
              <a:rPr lang="en-US" dirty="0" err="1" smtClean="0"/>
              <a:t>childern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Trip to the Food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905"/>
            <a:ext cx="3200400" cy="2399278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19600" y="1097312"/>
            <a:ext cx="3200400" cy="371246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could we do?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change for change?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Imagineaction</a:t>
            </a:r>
            <a:r>
              <a:rPr lang="en-US" dirty="0"/>
              <a:t> </a:t>
            </a:r>
            <a:r>
              <a:rPr lang="en-US" dirty="0" smtClean="0"/>
              <a:t>project grant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Food bank </a:t>
            </a:r>
            <a:r>
              <a:rPr lang="en-US" dirty="0" smtClean="0"/>
              <a:t>video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Donate Food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4763" y="304800"/>
            <a:ext cx="7520940" cy="548640"/>
          </a:xfrm>
        </p:spPr>
        <p:txBody>
          <a:bodyPr/>
          <a:lstStyle/>
          <a:p>
            <a:pPr algn="ctr"/>
            <a:r>
              <a:rPr lang="en-US" dirty="0"/>
              <a:t>Change For Change</a:t>
            </a:r>
          </a:p>
        </p:txBody>
      </p:sp>
    </p:spTree>
    <p:extLst>
      <p:ext uri="{BB962C8B-B14F-4D97-AF65-F5344CB8AC3E}">
        <p14:creationId xmlns:p14="http://schemas.microsoft.com/office/powerpoint/2010/main" val="274858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04" y="1096963"/>
            <a:ext cx="2475441" cy="371316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2 000.00 grant from Breakfast Makes Me Shine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10 garden beds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 per class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Nutrition programs here at the school</a:t>
            </a:r>
          </a:p>
          <a:p>
            <a:pPr marL="0" indent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Keep the promise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 really matters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09" y="1100138"/>
            <a:ext cx="4792806" cy="3579812"/>
          </a:xfrm>
        </p:spPr>
      </p:pic>
    </p:spTree>
    <p:extLst>
      <p:ext uri="{BB962C8B-B14F-4D97-AF65-F5344CB8AC3E}">
        <p14:creationId xmlns:p14="http://schemas.microsoft.com/office/powerpoint/2010/main" val="296742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227</TotalTime>
  <Words>177</Words>
  <Application>Microsoft Office PowerPoint</Application>
  <PresentationFormat>On-screen Show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Franklin Gothic Book</vt:lpstr>
      <vt:lpstr>Franklin Gothic Medium</vt:lpstr>
      <vt:lpstr>Tunga</vt:lpstr>
      <vt:lpstr>Wingdings</vt:lpstr>
      <vt:lpstr>Angles</vt:lpstr>
      <vt:lpstr>Keep the Promise</vt:lpstr>
      <vt:lpstr>OUR TRIP!!!</vt:lpstr>
      <vt:lpstr>The promise</vt:lpstr>
      <vt:lpstr>How many kids</vt:lpstr>
      <vt:lpstr>The five problems</vt:lpstr>
      <vt:lpstr>Our Trip to the Food Bank</vt:lpstr>
      <vt:lpstr>Change For Change</vt:lpstr>
      <vt:lpstr>Keep the promise garden</vt:lpstr>
      <vt:lpstr>It really matters</vt:lpstr>
    </vt:vector>
  </TitlesOfParts>
  <Company>School District 17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 the Promise</dc:title>
  <dc:creator>Peters, Wendy    (ASD-W)</dc:creator>
  <cp:lastModifiedBy>Worrall, Bonnie    (ASD-W)</cp:lastModifiedBy>
  <cp:revision>19</cp:revision>
  <dcterms:created xsi:type="dcterms:W3CDTF">2015-05-21T10:55:17Z</dcterms:created>
  <dcterms:modified xsi:type="dcterms:W3CDTF">2015-06-08T23:06:39Z</dcterms:modified>
</cp:coreProperties>
</file>