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4" r:id="rId3"/>
    <p:sldId id="263" r:id="rId4"/>
    <p:sldId id="265" r:id="rId5"/>
    <p:sldId id="258" r:id="rId6"/>
    <p:sldId id="266" r:id="rId7"/>
    <p:sldId id="259" r:id="rId8"/>
    <p:sldId id="260" r:id="rId9"/>
    <p:sldId id="267" r:id="rId10"/>
    <p:sldId id="261" r:id="rId11"/>
    <p:sldId id="256" r:id="rId12"/>
    <p:sldId id="262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6C936-85F5-4FB0-B761-A6B94002D8E3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0F913-3C47-4FFE-BB28-FB23E656045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51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0F913-3C47-4FFE-BB28-FB23E656045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816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99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7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858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09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9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81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1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02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658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25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70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89A04-5352-44F3-8723-7AE59863C079}" type="datetimeFigureOut">
              <a:rPr lang="fr-CA" smtClean="0"/>
              <a:t>2014-03-24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C5563-8EE2-4B98-9000-075B6758D4B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535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14:honeycomb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nson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040"/>
            <a:ext cx="8352928" cy="654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anso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5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09228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5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5" y="244674"/>
            <a:ext cx="8852421" cy="642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hanson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9" y="144016"/>
            <a:ext cx="843127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4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hanson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9" y="144016"/>
            <a:ext cx="843127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2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hanson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9" y="144016"/>
            <a:ext cx="843127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2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hanson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9" y="144016"/>
            <a:ext cx="843127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2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hanson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9" y="144016"/>
            <a:ext cx="843127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2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hanson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9" y="144016"/>
            <a:ext cx="843127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2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hanson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9" y="144016"/>
            <a:ext cx="843127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2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71" y="1340768"/>
            <a:ext cx="599447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5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54504"/>
            <a:ext cx="5210800" cy="521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2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103" y="620688"/>
            <a:ext cx="4803161" cy="575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1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1088"/>
            <a:ext cx="6552728" cy="624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603220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77" y="476672"/>
            <a:ext cx="6282383" cy="604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1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5" y="332656"/>
            <a:ext cx="3955638" cy="620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52"/>
            <a:ext cx="4221296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665"/>
            <a:ext cx="8560341" cy="659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6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prism isContent="1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3" y="1728192"/>
            <a:ext cx="7072051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8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</Words>
  <Application>Microsoft Office PowerPoint</Application>
  <PresentationFormat>On-screen Show (4:3)</PresentationFormat>
  <Paragraphs>1</Paragraphs>
  <Slides>18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DSFM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Normand Badiou</dc:creator>
  <cp:lastModifiedBy>Fabrice</cp:lastModifiedBy>
  <cp:revision>28</cp:revision>
  <dcterms:created xsi:type="dcterms:W3CDTF">2014-03-21T16:44:11Z</dcterms:created>
  <dcterms:modified xsi:type="dcterms:W3CDTF">2014-03-24T13:00:33Z</dcterms:modified>
</cp:coreProperties>
</file>